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27"/>
  </p:notesMasterIdLst>
  <p:handoutMasterIdLst>
    <p:handoutMasterId r:id="rId28"/>
  </p:handoutMasterIdLst>
  <p:sldIdLst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</p:sldIdLst>
  <p:sldSz cx="12188825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67" d="100"/>
          <a:sy n="67" d="100"/>
        </p:scale>
        <p:origin x="644" y="60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206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B1717D5-FAE6-499E-9CC9-F5A56A95EFCF}" type="datetime1">
              <a:rPr lang="sl-SI" smtClean="0"/>
              <a:t>24. 12. 2018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989104D5-8255-4D6E-8EE0-0BFB172466D3}" type="datetime1">
              <a:rPr lang="sl-SI" noProof="0" smtClean="0"/>
              <a:t>24. 12. 2018</a:t>
            </a:fld>
            <a:endParaRPr lang="sl-SI" noProof="0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sl-SI" smtClean="0"/>
              <a:pPr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48074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sl-SI" smtClean="0"/>
              <a:pPr rtl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2831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  <a:noFill/>
          <a:effectLst>
            <a:softEdge rad="31750"/>
          </a:effectLst>
        </p:spPr>
        <p:txBody>
          <a:bodyPr rtlCol="0" anchor="b">
            <a:noAutofit/>
          </a:bodyPr>
          <a:lstStyle>
            <a:lvl1pPr rtl="0"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l-SI" noProof="0"/>
              <a:t>Kliknite, če želite urediti slog podnaslova matrice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F80F188-5391-4A71-B933-B696C6085688}" type="datetime1">
              <a:rPr lang="sl-SI" noProof="0" smtClean="0"/>
              <a:t>24. 12. 2018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490988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1343A0-00AF-4B65-B5AA-26C722BDD76A}" type="datetime1">
              <a:rPr lang="sl-SI" noProof="0" smtClean="0"/>
              <a:t>24. 12. 2018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666161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sl-SI" noProof="0"/>
              <a:t>Kliknite, če želite urediti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E7B958-CC2B-41A8-ACCB-16AD3D21BCDA}" type="datetime1">
              <a:rPr lang="sl-SI" noProof="0" smtClean="0"/>
              <a:t>24. 12. 2018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Dodajte nogo</a:t>
            </a: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917294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F0D29F-DA1C-4728-AC0C-AC285CCA8034}" type="datetime1">
              <a:rPr lang="sl-SI" noProof="0" smtClean="0"/>
              <a:t>24. 12. 2018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135529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5138CB04-A727-43CA-8ABE-E3DBCA8B6779}" type="datetime1">
              <a:rPr lang="sl-SI" noProof="0" smtClean="0"/>
              <a:t>24. 12. 2018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774911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 rtl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D70C92-15CA-422B-BD52-D8B23E1CD568}" type="datetime1">
              <a:rPr lang="sl-SI" noProof="0" smtClean="0"/>
              <a:t>24. 12. 2018</a:t>
            </a:fld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783401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609524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609524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5378DB-1BE1-4C61-93A6-EF739657DAA5}" type="datetime1">
              <a:rPr lang="sl-SI" noProof="0" smtClean="0"/>
              <a:t>24. 12. 2018</a:t>
            </a:fld>
            <a:endParaRPr lang="sl-SI" noProof="0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545950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4A6512-8051-44FF-AF04-D67913F2BAC9}" type="datetime1">
              <a:rPr lang="sl-SI" noProof="0" smtClean="0"/>
              <a:t>24. 12. 2018</a:t>
            </a:fld>
            <a:endParaRPr lang="sl-SI" noProof="0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121679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33ACA4-3EF0-46C5-B4CA-E49FF86B06ED}" type="datetime1">
              <a:rPr lang="sl-SI" noProof="0" smtClean="0"/>
              <a:t>24. 12. 2018</a:t>
            </a:fld>
            <a:endParaRPr lang="sl-SI" noProof="0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mtClean="0"/>
            </a:lvl1pPr>
          </a:lstStyle>
          <a:p>
            <a:pPr rtl="0"/>
            <a:fld id="{7DC1BBB0-96F0-4077-A278-0F3FB5C104D3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566178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098"/>
            <a:ext cx="12188825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 bwMode="white">
          <a:xfrm>
            <a:off x="1598612" y="381000"/>
            <a:ext cx="3293422" cy="1371600"/>
          </a:xfrm>
        </p:spPr>
        <p:txBody>
          <a:bodyPr rtlCol="0" anchor="b">
            <a:normAutofit/>
          </a:bodyPr>
          <a:lstStyle>
            <a:lvl1pPr algn="l" rtl="0">
              <a:defRPr sz="2800" b="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 bwMode="white">
          <a:xfrm>
            <a:off x="1598612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5232426" y="482600"/>
            <a:ext cx="6195986" cy="5689600"/>
          </a:xfrm>
        </p:spPr>
        <p:txBody>
          <a:bodyPr rtlCol="0">
            <a:normAutofit/>
          </a:bodyPr>
          <a:lstStyle>
            <a:lvl1pPr rtl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A62E7C-806B-4B1B-9D63-4E2434C54989}" type="datetime1">
              <a:rPr lang="sl-SI" noProof="0" smtClean="0"/>
              <a:t>24. 12. 2018</a:t>
            </a:fld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111899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 userDrawn="1"/>
        </p:nvSpPr>
        <p:spPr>
          <a:xfrm>
            <a:off x="5103812" y="0"/>
            <a:ext cx="63246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sl-SI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16718" y="381000"/>
            <a:ext cx="3293422" cy="1371600"/>
          </a:xfrm>
        </p:spPr>
        <p:txBody>
          <a:bodyPr rtlCol="0" anchor="b">
            <a:normAutofit/>
          </a:bodyPr>
          <a:lstStyle>
            <a:lvl1pPr algn="l" rtl="0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 bwMode="auto">
          <a:xfrm>
            <a:off x="5232426" y="482600"/>
            <a:ext cx="60435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noProof="0"/>
              <a:t>Kliknite ikono, če želite dodati sliko</a:t>
            </a:r>
            <a:endParaRPr lang="sl-SI" noProof="0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616718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312A31-DED7-4F6C-83F8-5541907C7512}" type="datetime1">
              <a:rPr lang="sl-SI" noProof="0" smtClean="0"/>
              <a:t>24. 12. 2018</a:t>
            </a:fld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35703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5180250" y="631609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D1D7D33F-5E6D-44B4-9A83-3E708A8C91AC}" type="datetime1">
              <a:rPr lang="sl-SI" noProof="0" smtClean="0"/>
              <a:t>24. 12. 2018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6595933" y="631609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766796" y="631609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51262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007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l-SI" dirty="0"/>
              <a:t>DECEMBRSKO SREČANJE VRTCA HRASTNIK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sl-SI" dirty="0"/>
              <a:t>Kdo nima rad zime?</a:t>
            </a:r>
          </a:p>
        </p:txBody>
      </p:sp>
    </p:spTree>
    <p:extLst>
      <p:ext uri="{BB962C8B-B14F-4D97-AF65-F5344CB8AC3E}">
        <p14:creationId xmlns:p14="http://schemas.microsoft.com/office/powerpoint/2010/main" val="49199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EF43276-7244-474F-85AC-57DF01D0A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60" y="116632"/>
            <a:ext cx="574010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53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0461895-1DD3-441A-8600-453EFF044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188640"/>
            <a:ext cx="9144000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57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5EB77AD-C9E7-481A-9D87-1A376FD95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36" y="116632"/>
            <a:ext cx="5956126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9A95B7-B89B-40D2-AA14-B8092EE69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3A3DC26-8710-4F31-AC2B-1634BD1A4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dirty="0"/>
              <a:t>Napolnili smo šolsko telovadnico, pogled na vse zbrane je bil nepozaben…Pozdravili sta nas ravnateljica vrtca Hrastnik Maja Petan Majcen in predstavnica Anine Zvezdice Dijana Možina Zupanc. </a:t>
            </a:r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175EF912-62EE-42BA-8600-CB8E47CDF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140" y="76864"/>
            <a:ext cx="3010551" cy="3141445"/>
          </a:xfr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7F61262-3D28-46F3-94D3-FFF7B0B098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08" y="2564904"/>
            <a:ext cx="489654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8B04AE-DEF6-40AF-AE3F-5F880AE9F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4857021-38F9-4D44-B9D7-512308849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dirty="0"/>
              <a:t>Kdo nima rad zime?</a:t>
            </a:r>
          </a:p>
          <a:p>
            <a:r>
              <a:rPr lang="sl-SI" dirty="0"/>
              <a:t>Avtorska predstava v izvedbi strokovnih delavk.</a:t>
            </a:r>
          </a:p>
          <a:p>
            <a:endParaRPr lang="sl-SI" dirty="0"/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B136560A-519C-4511-8533-AC4F488C1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32" y="482600"/>
            <a:ext cx="3049987" cy="3522464"/>
          </a:xfr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A19C6D4-2F61-47CC-8828-2E1F0E697F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604" y="3140968"/>
            <a:ext cx="4139952" cy="31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2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16AC635D-5E1A-45A2-9CBD-AC039CD129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611" y="2924944"/>
            <a:ext cx="5222213" cy="391666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E6BD4B7-9CB8-4626-8BA9-FFF2DA3130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92" y="0"/>
            <a:ext cx="6588224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49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0C0C6B1-7E24-4B9C-8E24-DEC48EDD99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24" y="116632"/>
            <a:ext cx="8964488" cy="660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94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9D01895-FEFA-4B23-A377-B4F1A6816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116632"/>
            <a:ext cx="9144000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95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028BD5-C94D-4F7A-A620-4B6BE4ADC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D89D11C-3176-412A-BA1C-7FD3CCA18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dirty="0"/>
              <a:t>Za konec pa smo se posladkali še z dobrotami izpod rok naših otrok.</a:t>
            </a:r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F9BC9250-B333-4DFC-B1C5-14ABB23CE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1003895"/>
            <a:ext cx="6891074" cy="5168305"/>
          </a:xfrm>
        </p:spPr>
      </p:pic>
    </p:spTree>
    <p:extLst>
      <p:ext uri="{BB962C8B-B14F-4D97-AF65-F5344CB8AC3E}">
        <p14:creationId xmlns:p14="http://schemas.microsoft.com/office/powerpoint/2010/main" val="1507434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162D93DF-5C32-4E29-8DE2-20580DB128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920" y="116632"/>
            <a:ext cx="5328592" cy="399644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E7D548E-DB00-47FB-8102-D723FA8B8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308" y="188640"/>
            <a:ext cx="5143500" cy="630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51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Dokler bo toplina v srcih, dokler bomo stali drug ob drugem, vse dokler bomo ljudje do ljudi…</a:t>
            </a:r>
          </a:p>
        </p:txBody>
      </p:sp>
      <p:pic>
        <p:nvPicPr>
          <p:cNvPr id="3" name="Označba mesta vsebine 2">
            <a:extLst>
              <a:ext uri="{FF2B5EF4-FFF2-40B4-BE49-F238E27FC236}">
                <a16:creationId xmlns:a16="http://schemas.microsoft.com/office/drawing/2014/main" id="{9A18CA65-5679-4369-86D1-4EF639609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12" y="1600200"/>
            <a:ext cx="7038925" cy="5080000"/>
          </a:xfrm>
        </p:spPr>
      </p:pic>
    </p:spTree>
    <p:extLst>
      <p:ext uri="{BB962C8B-B14F-4D97-AF65-F5344CB8AC3E}">
        <p14:creationId xmlns:p14="http://schemas.microsoft.com/office/powerpoint/2010/main" val="3561498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7B7B6B-1549-44B7-BE50-264A923C0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9FE1773-72B2-4EB3-A8A8-C26E05B73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dirty="0"/>
              <a:t>Pred prazniki nas je v vrtcu obiskala „Anina zvezdica“.</a:t>
            </a:r>
          </a:p>
          <a:p>
            <a:r>
              <a:rPr lang="sl-SI" dirty="0"/>
              <a:t>Skupaj z otroki smo pripravili pakete z hrano, za najbolj socialno ogrožene družine.</a:t>
            </a:r>
          </a:p>
          <a:p>
            <a:endParaRPr lang="sl-SI" dirty="0"/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130DC881-7A16-4245-9C03-72721C795C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1003895"/>
            <a:ext cx="6196013" cy="4647009"/>
          </a:xfrm>
        </p:spPr>
      </p:pic>
    </p:spTree>
    <p:extLst>
      <p:ext uri="{BB962C8B-B14F-4D97-AF65-F5344CB8AC3E}">
        <p14:creationId xmlns:p14="http://schemas.microsoft.com/office/powerpoint/2010/main" val="3610685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AEDBBE0-5C2E-45E9-B549-850F8F3A35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48" y="764704"/>
            <a:ext cx="4379979" cy="388843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12A326A-6608-4243-8667-CA8C4B2DC8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21871" y="1243025"/>
            <a:ext cx="5445224" cy="40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29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6F27A8-B569-48A4-A8FE-86AE40B56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abic Typesetting" panose="020B0604020202020204" pitchFamily="66" charset="-78"/>
                <a:cs typeface="Arabic Typesetting" panose="020B0604020202020204" pitchFamily="66" charset="-78"/>
              </a:rPr>
              <a:t>ZAHVALA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00D7B2A-29EE-4D69-8BE9-24EE22DB6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l-SI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Hvala je le beseda, ki je veliko premajhna za vse vas, ki ste skupaj z nami pričarali čarobno popoldne. Otrokom smo podarili tisto kar šteje največ. Čas in spomine.</a:t>
            </a:r>
          </a:p>
          <a:p>
            <a:r>
              <a:rPr lang="sl-SI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Skupaj smo zbrali preko 30 velikih paketov hrane in s tem olajšali praznike družinam v našem domačem kraju.</a:t>
            </a:r>
          </a:p>
          <a:p>
            <a:r>
              <a:rPr lang="sl-SI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Hvala v imenu delavcev vrtca Hrastnik, otrok, družin in Anine zvezdice.</a:t>
            </a:r>
          </a:p>
          <a:p>
            <a:endParaRPr lang="sl-SI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sl-SI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Nasvidenje v prihodnjem letu!</a:t>
            </a:r>
          </a:p>
          <a:p>
            <a:r>
              <a:rPr lang="sl-SI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SREČNO 2019!</a:t>
            </a:r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45E1EB75-2909-4E1D-832E-562378EB4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60" y="120582"/>
            <a:ext cx="4176464" cy="2966224"/>
          </a:xfr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998E61DC-6A15-49FF-9F39-CCDFA2B94A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26670" y="263417"/>
            <a:ext cx="2741637" cy="2725434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D5560996-E69F-4E73-AF53-76963B129B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244" y="3717032"/>
            <a:ext cx="3222415" cy="2416811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2053D6B5-2608-4F4B-A5F1-3C6280ABC3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20" y="3219872"/>
            <a:ext cx="393643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05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4F47E83-2C27-494D-85E6-06EF7E1A95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24" y="332656"/>
            <a:ext cx="936104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80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38BDADD-1DE0-4096-B351-BF9A21308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36" y="0"/>
            <a:ext cx="5956126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29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8800F68-D3A9-4BC0-AFB8-C8A61E74D1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44624"/>
            <a:ext cx="9144000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78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A3F2B92-386E-40C7-A9F6-0A72400B4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72" y="116632"/>
            <a:ext cx="676875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43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48F6BB-2E91-4875-83FE-CEE48A154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 </a:t>
            </a:r>
          </a:p>
        </p:txBody>
      </p:sp>
      <p:pic>
        <p:nvPicPr>
          <p:cNvPr id="10" name="Označba mesta slike 9">
            <a:extLst>
              <a:ext uri="{FF2B5EF4-FFF2-40B4-BE49-F238E27FC236}">
                <a16:creationId xmlns:a16="http://schemas.microsoft.com/office/drawing/2014/main" id="{47A95BAE-3386-4A1A-A817-C9E6159440E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7" r="10167"/>
          <a:stretch>
            <a:fillRect/>
          </a:stretch>
        </p:blipFill>
        <p:spPr/>
      </p:pic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C659FAE-5837-481E-B856-256C73963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dirty="0"/>
              <a:t>Zbrali smo se v velikem številu na igrišču vrtca Dolinca. Za Anino zvezdico podarili pakete hrane, prižgali lučke in se odpravili na pohod.</a:t>
            </a:r>
          </a:p>
        </p:txBody>
      </p:sp>
    </p:spTree>
    <p:extLst>
      <p:ext uri="{BB962C8B-B14F-4D97-AF65-F5344CB8AC3E}">
        <p14:creationId xmlns:p14="http://schemas.microsoft.com/office/powerpoint/2010/main" val="2496196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98F081D-29D6-484E-A732-F4C36A993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260648"/>
            <a:ext cx="914400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29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0C13FEA-8A79-4F8C-87BF-FC71E5D501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188640"/>
            <a:ext cx="9144000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67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Predloga načrta »Snežinke«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565631_TF03460579" id="{065916E6-CB97-4867-B987-65F24B129455}" vid="{3BE9CF48-7A76-4ADF-8C01-8E03D9A273D1}"/>
    </a:ext>
  </a:extLst>
</a:theme>
</file>

<file path=ppt/theme/theme2.xml><?xml version="1.0" encoding="utf-8"?>
<a:theme xmlns:a="http://schemas.openxmlformats.org/drawingml/2006/main" name="Officeova tema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D8853CD7-B1C6-4FDD-B6D0-92A83B857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783485-1103-4BBC-98A1-D39A248154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15ED37-D514-41C3-9B3C-B262145D17B7}">
  <ds:schemaRefs>
    <ds:schemaRef ds:uri="http://schemas.microsoft.com/office/2006/metadata/properties"/>
    <ds:schemaRef ds:uri="http://purl.org/dc/dcmitype/"/>
    <ds:schemaRef ds:uri="http://www.w3.org/XML/1998/namespace"/>
    <ds:schemaRef ds:uri="http://schemas.openxmlformats.org/package/2006/metadata/core-properties"/>
    <ds:schemaRef ds:uri="http://purl.org/dc/terms/"/>
    <ds:schemaRef ds:uri="http://purl.org/dc/elements/1.1/"/>
    <ds:schemaRef ds:uri="40262f94-9f35-4ac3-9a90-690165a166b7"/>
    <ds:schemaRef ds:uri="http://schemas.microsoft.com/office/infopath/2007/PartnerControls"/>
    <ds:schemaRef ds:uri="http://schemas.microsoft.com/office/2006/documentManagement/types"/>
    <ds:schemaRef ds:uri="a4f35948-e619-41b3-aa29-22878b09cfd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Diapozitivi načrta »Snežinke«</Template>
  <TotalTime>71</TotalTime>
  <Words>216</Words>
  <Application>Microsoft Office PowerPoint</Application>
  <PresentationFormat>Po meri</PresentationFormat>
  <Paragraphs>20</Paragraphs>
  <Slides>22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7" baseType="lpstr">
      <vt:lpstr>Arabic Typesetting</vt:lpstr>
      <vt:lpstr>Arial</vt:lpstr>
      <vt:lpstr>Century Gothic</vt:lpstr>
      <vt:lpstr>Euphemia</vt:lpstr>
      <vt:lpstr>Predloga načrta »Snežinke«</vt:lpstr>
      <vt:lpstr>DECEMBRSKO SREČANJE VRTCA HRASTNIK</vt:lpstr>
      <vt:lpstr>Dokler bo toplina v srcih, dokler bomo stali drug ob drugem, vse dokler bomo ljudje do ljudi…</vt:lpstr>
      <vt:lpstr>PowerPointova predstavitev</vt:lpstr>
      <vt:lpstr>PowerPointova predstavitev</vt:lpstr>
      <vt:lpstr>PowerPointova predstavitev</vt:lpstr>
      <vt:lpstr>PowerPointova predstavitev</vt:lpstr>
      <vt:lpstr>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ZAHVALA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DECEMBRSKO SREČANJE VRTCA HRASTNIK</dc:title>
  <dc:creator>Matic Povh</dc:creator>
  <cp:lastModifiedBy>Matic Povh</cp:lastModifiedBy>
  <cp:revision>14</cp:revision>
  <dcterms:created xsi:type="dcterms:W3CDTF">2018-12-24T10:46:09Z</dcterms:created>
  <dcterms:modified xsi:type="dcterms:W3CDTF">2018-12-24T11:57:30Z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