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p>
        </p:txBody>
      </p:sp>
      <p:sp>
        <p:nvSpPr>
          <p:cNvPr id="4" name="Označba mesta datuma 3"/>
          <p:cNvSpPr>
            <a:spLocks noGrp="1"/>
          </p:cNvSpPr>
          <p:nvPr>
            <p:ph type="dt" sz="half" idx="10"/>
          </p:nvPr>
        </p:nvSpPr>
        <p:spPr/>
        <p:txBody>
          <a:bodyPr/>
          <a:lstStyle/>
          <a:p>
            <a:fld id="{E9879BC3-A12A-4E7B-A945-7A3A8AC5B3AF}" type="datetimeFigureOut">
              <a:rPr lang="sl-SI" smtClean="0"/>
              <a:t>23. 11. 2019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4230387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E9879BC3-A12A-4E7B-A945-7A3A8AC5B3AF}" type="datetimeFigureOut">
              <a:rPr lang="sl-SI" smtClean="0"/>
              <a:t>23. 11. 2019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3122235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E9879BC3-A12A-4E7B-A945-7A3A8AC5B3AF}" type="datetimeFigureOut">
              <a:rPr lang="sl-SI" smtClean="0"/>
              <a:t>23. 11. 2019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365807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p:txBody>
          <a:bodyPr/>
          <a:lstStyle/>
          <a:p>
            <a:fld id="{E9879BC3-A12A-4E7B-A945-7A3A8AC5B3AF}" type="datetimeFigureOut">
              <a:rPr lang="sl-SI" smtClean="0"/>
              <a:t>23. 11. 2019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3441966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E9879BC3-A12A-4E7B-A945-7A3A8AC5B3AF}" type="datetimeFigureOut">
              <a:rPr lang="sl-SI" smtClean="0"/>
              <a:t>23. 11. 2019</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374193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p:cNvSpPr>
            <a:spLocks noGrp="1"/>
          </p:cNvSpPr>
          <p:nvPr>
            <p:ph type="dt" sz="half" idx="10"/>
          </p:nvPr>
        </p:nvSpPr>
        <p:spPr/>
        <p:txBody>
          <a:bodyPr/>
          <a:lstStyle/>
          <a:p>
            <a:fld id="{E9879BC3-A12A-4E7B-A945-7A3A8AC5B3AF}" type="datetimeFigureOut">
              <a:rPr lang="sl-SI" smtClean="0"/>
              <a:t>23. 11. 2019</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828507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p:cNvSpPr>
            <a:spLocks noGrp="1"/>
          </p:cNvSpPr>
          <p:nvPr>
            <p:ph type="dt" sz="half" idx="10"/>
          </p:nvPr>
        </p:nvSpPr>
        <p:spPr/>
        <p:txBody>
          <a:bodyPr/>
          <a:lstStyle/>
          <a:p>
            <a:fld id="{E9879BC3-A12A-4E7B-A945-7A3A8AC5B3AF}" type="datetimeFigureOut">
              <a:rPr lang="sl-SI" smtClean="0"/>
              <a:t>23. 11. 2019</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4154229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datuma 2"/>
          <p:cNvSpPr>
            <a:spLocks noGrp="1"/>
          </p:cNvSpPr>
          <p:nvPr>
            <p:ph type="dt" sz="half" idx="10"/>
          </p:nvPr>
        </p:nvSpPr>
        <p:spPr/>
        <p:txBody>
          <a:bodyPr/>
          <a:lstStyle/>
          <a:p>
            <a:fld id="{E9879BC3-A12A-4E7B-A945-7A3A8AC5B3AF}" type="datetimeFigureOut">
              <a:rPr lang="sl-SI" smtClean="0"/>
              <a:t>23. 11. 2019</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979535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E9879BC3-A12A-4E7B-A945-7A3A8AC5B3AF}" type="datetimeFigureOut">
              <a:rPr lang="sl-SI" smtClean="0"/>
              <a:t>23. 11. 2019</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255977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E9879BC3-A12A-4E7B-A945-7A3A8AC5B3AF}" type="datetimeFigureOut">
              <a:rPr lang="sl-SI" smtClean="0"/>
              <a:t>23. 11. 2019</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2684951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E9879BC3-A12A-4E7B-A945-7A3A8AC5B3AF}" type="datetimeFigureOut">
              <a:rPr lang="sl-SI" smtClean="0"/>
              <a:t>23. 11. 2019</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E2FA937C-112D-4F23-84DC-1BCF3A4886A9}" type="slidenum">
              <a:rPr lang="sl-SI" smtClean="0"/>
              <a:t>‹#›</a:t>
            </a:fld>
            <a:endParaRPr lang="sl-SI"/>
          </a:p>
        </p:txBody>
      </p:sp>
    </p:spTree>
    <p:extLst>
      <p:ext uri="{BB962C8B-B14F-4D97-AF65-F5344CB8AC3E}">
        <p14:creationId xmlns:p14="http://schemas.microsoft.com/office/powerpoint/2010/main" val="907849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79BC3-A12A-4E7B-A945-7A3A8AC5B3AF}" type="datetimeFigureOut">
              <a:rPr lang="sl-SI" smtClean="0"/>
              <a:t>23. 11. 2019</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FA937C-112D-4F23-84DC-1BCF3A4886A9}" type="slidenum">
              <a:rPr lang="sl-SI" smtClean="0"/>
              <a:t>‹#›</a:t>
            </a:fld>
            <a:endParaRPr lang="sl-SI"/>
          </a:p>
        </p:txBody>
      </p:sp>
    </p:spTree>
    <p:extLst>
      <p:ext uri="{BB962C8B-B14F-4D97-AF65-F5344CB8AC3E}">
        <p14:creationId xmlns:p14="http://schemas.microsoft.com/office/powerpoint/2010/main" val="2187340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 Id="rId5" Type="http://schemas.openxmlformats.org/officeDocument/2006/relationships/image" Target="../media/image9.jpg"/><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image" Target="../media/image15.jpeg"/><Relationship Id="rId1" Type="http://schemas.openxmlformats.org/officeDocument/2006/relationships/slideLayout" Target="../slideLayouts/slideLayout6.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394857" y="365125"/>
            <a:ext cx="7550332" cy="2732950"/>
          </a:xfrm>
        </p:spPr>
        <p:txBody>
          <a:bodyPr>
            <a:normAutofit/>
          </a:bodyPr>
          <a:lstStyle/>
          <a:p>
            <a:pPr algn="ctr"/>
            <a:r>
              <a:rPr lang="sl-SI" b="1" dirty="0">
                <a:solidFill>
                  <a:srgbClr val="00B0F0"/>
                </a:solidFill>
                <a:effectLst>
                  <a:outerShdw blurRad="38100" dist="38100" dir="2700000" algn="tl">
                    <a:srgbClr val="000000">
                      <a:alpha val="43137"/>
                    </a:srgbClr>
                  </a:outerShdw>
                </a:effectLst>
              </a:rPr>
              <a:t>KNJIGA, MOJA PRIJATELJICA</a:t>
            </a:r>
            <a:br>
              <a:rPr lang="sl-SI" b="1" dirty="0">
                <a:solidFill>
                  <a:srgbClr val="00B0F0"/>
                </a:solidFill>
                <a:effectLst>
                  <a:outerShdw blurRad="38100" dist="38100" dir="2700000" algn="tl">
                    <a:srgbClr val="000000">
                      <a:alpha val="43137"/>
                    </a:srgbClr>
                  </a:outerShdw>
                </a:effectLst>
              </a:rPr>
            </a:br>
            <a:r>
              <a:rPr lang="sl-SI" sz="1800" b="1" dirty="0">
                <a:effectLst>
                  <a:outerShdw blurRad="38100" dist="38100" dir="2700000" algn="tl">
                    <a:srgbClr val="000000">
                      <a:alpha val="43137"/>
                    </a:srgbClr>
                  </a:outerShdw>
                </a:effectLst>
              </a:rPr>
              <a:t>V MESECU OKTOBRU SMO ZELO VELIKO POSLUŠALI PRAVLJICE IN SE UČILI, KAKO PRAVILNO RAVNAMO S KNJIGAMI. OGLEDALI SMO SI NAŠ KNJIŽNI KOTIČEK IN V „KNJIŽNJI BOLNIŠNICI“ POSKRBELI ZA VSE KNJIGE, KI SO BILE STRGANE. SEDAJ VEMO, DA KNJIGE NE SPADAJO NA TLA ALI V USTA </a:t>
            </a:r>
            <a:r>
              <a:rPr lang="sl-SI" sz="1800" b="1" dirty="0">
                <a:effectLst>
                  <a:outerShdw blurRad="38100" dist="38100" dir="2700000" algn="tl">
                    <a:srgbClr val="000000">
                      <a:alpha val="43137"/>
                    </a:srgbClr>
                  </a:outerShdw>
                </a:effectLst>
                <a:sym typeface="Wingdings" panose="05000000000000000000" pitchFamily="2" charset="2"/>
              </a:rPr>
              <a:t> , DA Z NJIMI RAVNAMO LEPO, PREVIDNO OBRAČAMO STRANI, KNJIGO PA VEDNO VRNEMO NA SVOJE MESTO.</a:t>
            </a:r>
            <a:br>
              <a:rPr lang="sl-SI" sz="1800" b="1" dirty="0">
                <a:solidFill>
                  <a:srgbClr val="00B0F0"/>
                </a:solidFill>
                <a:effectLst>
                  <a:outerShdw blurRad="38100" dist="38100" dir="2700000" algn="tl">
                    <a:srgbClr val="000000">
                      <a:alpha val="43137"/>
                    </a:srgbClr>
                  </a:outerShdw>
                </a:effectLst>
              </a:rPr>
            </a:br>
            <a:endParaRPr lang="sl-SI" sz="1800" b="1" dirty="0">
              <a:solidFill>
                <a:srgbClr val="00B0F0"/>
              </a:solidFill>
              <a:effectLst>
                <a:outerShdw blurRad="38100" dist="38100" dir="2700000" algn="tl">
                  <a:srgbClr val="000000">
                    <a:alpha val="43137"/>
                  </a:srgbClr>
                </a:outerShdw>
              </a:effectLst>
            </a:endParaRPr>
          </a:p>
        </p:txBody>
      </p:sp>
      <p:pic>
        <p:nvPicPr>
          <p:cNvPr id="3" name="Slika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71894" y="3100251"/>
            <a:ext cx="2648495" cy="3531326"/>
          </a:xfrm>
          <a:prstGeom prst="rect">
            <a:avLst/>
          </a:prstGeom>
        </p:spPr>
      </p:pic>
      <p:pic>
        <p:nvPicPr>
          <p:cNvPr id="4" name="Slika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178834" y="3098075"/>
            <a:ext cx="2650127" cy="3533502"/>
          </a:xfrm>
          <a:prstGeom prst="rect">
            <a:avLst/>
          </a:prstGeom>
        </p:spPr>
      </p:pic>
      <p:pic>
        <p:nvPicPr>
          <p:cNvPr id="5" name="Slika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404916" y="3111501"/>
            <a:ext cx="2640057" cy="3520076"/>
          </a:xfrm>
          <a:prstGeom prst="rect">
            <a:avLst/>
          </a:prstGeom>
        </p:spPr>
      </p:pic>
      <p:pic>
        <p:nvPicPr>
          <p:cNvPr id="6" name="Slika 5"/>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303101" y="3111501"/>
            <a:ext cx="2640057" cy="3520076"/>
          </a:xfrm>
          <a:prstGeom prst="rect">
            <a:avLst/>
          </a:prstGeom>
        </p:spPr>
      </p:pic>
      <p:pic>
        <p:nvPicPr>
          <p:cNvPr id="7" name="Slika 6"/>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58065" y="647477"/>
            <a:ext cx="1488030" cy="1561434"/>
          </a:xfrm>
          <a:prstGeom prst="rect">
            <a:avLst/>
          </a:prstGeom>
        </p:spPr>
      </p:pic>
      <p:pic>
        <p:nvPicPr>
          <p:cNvPr id="8" name="Slika 7"/>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193951" y="647477"/>
            <a:ext cx="1488030" cy="1561434"/>
          </a:xfrm>
          <a:prstGeom prst="rect">
            <a:avLst/>
          </a:prstGeom>
        </p:spPr>
      </p:pic>
    </p:spTree>
    <p:extLst>
      <p:ext uri="{BB962C8B-B14F-4D97-AF65-F5344CB8AC3E}">
        <p14:creationId xmlns:p14="http://schemas.microsoft.com/office/powerpoint/2010/main" val="41333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377440" y="60960"/>
            <a:ext cx="7489371" cy="2603863"/>
          </a:xfrm>
        </p:spPr>
        <p:txBody>
          <a:bodyPr>
            <a:normAutofit/>
          </a:bodyPr>
          <a:lstStyle/>
          <a:p>
            <a:pPr algn="ctr"/>
            <a:r>
              <a:rPr lang="sl-SI" sz="1600" b="1" dirty="0">
                <a:effectLst>
                  <a:outerShdw blurRad="38100" dist="38100" dir="2700000" algn="tl">
                    <a:srgbClr val="000000">
                      <a:alpha val="43137"/>
                    </a:srgbClr>
                  </a:outerShdw>
                </a:effectLst>
              </a:rPr>
              <a:t>DA PA NISMO SAMO „BRALI“, SMO TUDI LIKOVNO USTVARJALI, SE IGRALI Z RAZLIČNIMI LESENIMI VTIKANKAMI, SE VOZILI Z AVTOMOBILI, SI NAREDILI ČISTO PRAVI, NAJBOLJ KULSKI POLIGON, KI SMO GA PREMAGOVALI Z ODLIKO, NAJBOLJŠE PA JE BILO, KO SO NAS OBISKALI ČISTO PRAVI GASILCI. UAUUU, KAKŠNO SUPER SIRENO SO IMELI. POGLEJTE, KAKŠNI PONOSNI GASILCI SMO BILI.</a:t>
            </a:r>
          </a:p>
        </p:txBody>
      </p:sp>
      <p:pic>
        <p:nvPicPr>
          <p:cNvPr id="3" name="Slika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2184" y="2282370"/>
            <a:ext cx="3242308" cy="4323078"/>
          </a:xfrm>
          <a:prstGeom prst="rect">
            <a:avLst/>
          </a:prstGeom>
        </p:spPr>
      </p:pic>
      <p:pic>
        <p:nvPicPr>
          <p:cNvPr id="4" name="Slika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159930" y="2282370"/>
            <a:ext cx="3257008" cy="4342676"/>
          </a:xfrm>
          <a:prstGeom prst="rect">
            <a:avLst/>
          </a:prstGeom>
        </p:spPr>
      </p:pic>
      <p:pic>
        <p:nvPicPr>
          <p:cNvPr id="5" name="Slika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376057" y="2301968"/>
            <a:ext cx="3242308" cy="4323078"/>
          </a:xfrm>
          <a:prstGeom prst="rect">
            <a:avLst/>
          </a:prstGeom>
        </p:spPr>
      </p:pic>
      <p:pic>
        <p:nvPicPr>
          <p:cNvPr id="6" name="Slika 5"/>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68170" y="261257"/>
            <a:ext cx="1643237" cy="1516834"/>
          </a:xfrm>
          <a:prstGeom prst="rect">
            <a:avLst/>
          </a:prstGeom>
        </p:spPr>
      </p:pic>
      <p:pic>
        <p:nvPicPr>
          <p:cNvPr id="7" name="Slika 6"/>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10267406" y="357469"/>
            <a:ext cx="1605047" cy="1481582"/>
          </a:xfrm>
          <a:prstGeom prst="rect">
            <a:avLst/>
          </a:prstGeom>
        </p:spPr>
      </p:pic>
    </p:spTree>
    <p:extLst>
      <p:ext uri="{BB962C8B-B14F-4D97-AF65-F5344CB8AC3E}">
        <p14:creationId xmlns:p14="http://schemas.microsoft.com/office/powerpoint/2010/main" val="3534077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142309" y="217714"/>
            <a:ext cx="7654834" cy="2647405"/>
          </a:xfrm>
        </p:spPr>
        <p:txBody>
          <a:bodyPr>
            <a:normAutofit/>
          </a:bodyPr>
          <a:lstStyle/>
          <a:p>
            <a:pPr algn="ctr"/>
            <a:r>
              <a:rPr lang="sl-SI" sz="1600" b="1" dirty="0">
                <a:effectLst>
                  <a:outerShdw blurRad="38100" dist="38100" dir="2700000" algn="tl">
                    <a:srgbClr val="000000">
                      <a:alpha val="43137"/>
                    </a:srgbClr>
                  </a:outerShdw>
                </a:effectLst>
              </a:rPr>
              <a:t>NA FOTOGRAFIJAH SMO SPOZNAVALI RAZLIČNE ŽIVALI IN JIH OPONAŠALI, NA BLAZINI SMO VEDNO PRIDNO PRISLUHNILI RAZLIČNIM ZGODBAM, KADAR PA SMO SE ŽELELI RES NOROOO ZABAVATI PA SMO PREPROSTO SPLEZALI V KARTONASTO ŠKATLO.</a:t>
            </a:r>
          </a:p>
        </p:txBody>
      </p:sp>
      <p:pic>
        <p:nvPicPr>
          <p:cNvPr id="3" name="Slika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3055" y="3214551"/>
            <a:ext cx="3962400" cy="2971800"/>
          </a:xfrm>
          <a:prstGeom prst="rect">
            <a:avLst/>
          </a:prstGeom>
        </p:spPr>
      </p:pic>
      <p:pic>
        <p:nvPicPr>
          <p:cNvPr id="4" name="Slika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37712" y="3214551"/>
            <a:ext cx="3962399" cy="2971800"/>
          </a:xfrm>
          <a:prstGeom prst="rect">
            <a:avLst/>
          </a:prstGeom>
        </p:spPr>
      </p:pic>
      <p:pic>
        <p:nvPicPr>
          <p:cNvPr id="5" name="Slika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702083" y="2673531"/>
            <a:ext cx="2896690" cy="3862252"/>
          </a:xfrm>
          <a:prstGeom prst="rect">
            <a:avLst/>
          </a:prstGeom>
        </p:spPr>
      </p:pic>
      <p:pic>
        <p:nvPicPr>
          <p:cNvPr id="6" name="Slika 5"/>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87804" y="721638"/>
            <a:ext cx="1637212" cy="1951893"/>
          </a:xfrm>
          <a:prstGeom prst="rect">
            <a:avLst/>
          </a:prstGeom>
        </p:spPr>
      </p:pic>
      <p:pic>
        <p:nvPicPr>
          <p:cNvPr id="7" name="Slika 6"/>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031729" y="709866"/>
            <a:ext cx="1647086" cy="1963665"/>
          </a:xfrm>
          <a:prstGeom prst="rect">
            <a:avLst/>
          </a:prstGeom>
        </p:spPr>
      </p:pic>
    </p:spTree>
    <p:extLst>
      <p:ext uri="{BB962C8B-B14F-4D97-AF65-F5344CB8AC3E}">
        <p14:creationId xmlns:p14="http://schemas.microsoft.com/office/powerpoint/2010/main" val="1967413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872342" y="365125"/>
            <a:ext cx="8717281" cy="2351949"/>
          </a:xfrm>
        </p:spPr>
        <p:txBody>
          <a:bodyPr>
            <a:normAutofit fontScale="90000"/>
          </a:bodyPr>
          <a:lstStyle/>
          <a:p>
            <a:pPr algn="ctr"/>
            <a:br>
              <a:rPr lang="sl-SI" sz="1600" b="1" dirty="0">
                <a:effectLst>
                  <a:outerShdw blurRad="38100" dist="38100" dir="2700000" algn="tl">
                    <a:srgbClr val="000000">
                      <a:alpha val="43137"/>
                    </a:srgbClr>
                  </a:outerShdw>
                </a:effectLst>
              </a:rPr>
            </a:br>
            <a:br>
              <a:rPr lang="sl-SI" sz="1600" b="1" dirty="0">
                <a:effectLst>
                  <a:outerShdw blurRad="38100" dist="38100" dir="2700000" algn="tl">
                    <a:srgbClr val="000000">
                      <a:alpha val="43137"/>
                    </a:srgbClr>
                  </a:outerShdw>
                </a:effectLst>
              </a:rPr>
            </a:br>
            <a:r>
              <a:rPr lang="sl-SI" sz="1800" b="1" dirty="0">
                <a:effectLst>
                  <a:outerShdw blurRad="38100" dist="38100" dir="2700000" algn="tl">
                    <a:srgbClr val="000000">
                      <a:alpha val="43137"/>
                    </a:srgbClr>
                  </a:outerShdw>
                </a:effectLst>
              </a:rPr>
              <a:t>V IGRALNICI PIKAPOLONIC SMO SE PRIDRUŽILI OSTALIM OTROKOM NAŠEGA VRTCA SAJ NAS JE OBISKALA KNJIŽNIČARKA IZ KNJIŽNICE ANTONA SOVRETA IN NAM PREBRALA ZGODBO MALA MIŠKA IN VELIKO RDEČE JABOLKO, PRINESLA PA NAM JE TUDI POBARVANKO VELIKANSKEGA JABOLKA, KI ŽE KRASI NAŠO IGRALNICO. OKTOBER JE BIL ZELO ZABAVEN IN ZOPET SMO SE VELIKO NOVEGA NAUČILI. ŠE MALO PA NAS BO OBISKAL DEDEK MRAZ. MI ŽE KOMAJ ČAKAMO…KAJ PA VI?</a:t>
            </a:r>
            <a:br>
              <a:rPr lang="sl-SI" sz="1800" b="1" dirty="0">
                <a:effectLst>
                  <a:outerShdw blurRad="38100" dist="38100" dir="2700000" algn="tl">
                    <a:srgbClr val="000000">
                      <a:alpha val="43137"/>
                    </a:srgbClr>
                  </a:outerShdw>
                </a:effectLst>
              </a:rPr>
            </a:br>
            <a:br>
              <a:rPr lang="sl-SI" sz="1600" b="1" dirty="0">
                <a:effectLst>
                  <a:outerShdw blurRad="38100" dist="38100" dir="2700000" algn="tl">
                    <a:srgbClr val="000000">
                      <a:alpha val="43137"/>
                    </a:srgbClr>
                  </a:outerShdw>
                </a:effectLst>
              </a:rPr>
            </a:br>
            <a:br>
              <a:rPr lang="sl-SI" sz="1600" b="1" dirty="0">
                <a:effectLst>
                  <a:outerShdw blurRad="38100" dist="38100" dir="2700000" algn="tl">
                    <a:srgbClr val="000000">
                      <a:alpha val="43137"/>
                    </a:srgbClr>
                  </a:outerShdw>
                </a:effectLst>
              </a:rPr>
            </a:br>
            <a:br>
              <a:rPr lang="sl-SI" sz="1600" b="1" dirty="0">
                <a:effectLst>
                  <a:outerShdw blurRad="38100" dist="38100" dir="2700000" algn="tl">
                    <a:srgbClr val="000000">
                      <a:alpha val="43137"/>
                    </a:srgbClr>
                  </a:outerShdw>
                </a:effectLst>
              </a:rPr>
            </a:br>
            <a:r>
              <a:rPr lang="sl-SI" sz="2700" b="1" dirty="0">
                <a:effectLst>
                  <a:outerShdw blurRad="38100" dist="38100" dir="2700000" algn="tl">
                    <a:srgbClr val="000000">
                      <a:alpha val="43137"/>
                    </a:srgbClr>
                  </a:outerShdw>
                </a:effectLst>
              </a:rPr>
              <a:t>VAŠI SLONČKI </a:t>
            </a:r>
          </a:p>
        </p:txBody>
      </p:sp>
      <p:pic>
        <p:nvPicPr>
          <p:cNvPr id="3" name="Slika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088672" y="3598816"/>
            <a:ext cx="4032069" cy="3024052"/>
          </a:xfrm>
          <a:prstGeom prst="rect">
            <a:avLst/>
          </a:prstGeom>
        </p:spPr>
      </p:pic>
      <p:pic>
        <p:nvPicPr>
          <p:cNvPr id="4" name="Slika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412477" y="2569029"/>
            <a:ext cx="3040379" cy="4053839"/>
          </a:xfrm>
          <a:prstGeom prst="rect">
            <a:avLst/>
          </a:prstGeom>
        </p:spPr>
      </p:pic>
      <p:pic>
        <p:nvPicPr>
          <p:cNvPr id="5" name="Slika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52744" y="2569029"/>
            <a:ext cx="3044193" cy="4058923"/>
          </a:xfrm>
          <a:prstGeom prst="rect">
            <a:avLst/>
          </a:prstGeom>
        </p:spPr>
      </p:pic>
      <p:pic>
        <p:nvPicPr>
          <p:cNvPr id="6" name="Slika 5"/>
          <p:cNvPicPr>
            <a:picLocks noChangeAspect="1"/>
          </p:cNvPicPr>
          <p:nvPr/>
        </p:nvPicPr>
        <p:blipFill rotWithShape="1">
          <a:blip r:embed="rId5" cstate="screen">
            <a:extLst>
              <a:ext uri="{28A0092B-C50C-407E-A947-70E740481C1C}">
                <a14:useLocalDpi xmlns:a14="http://schemas.microsoft.com/office/drawing/2010/main"/>
              </a:ext>
            </a:extLst>
          </a:blip>
          <a:srcRect t="-2198"/>
          <a:stretch/>
        </p:blipFill>
        <p:spPr>
          <a:xfrm>
            <a:off x="418940" y="191589"/>
            <a:ext cx="1192146" cy="2166801"/>
          </a:xfrm>
          <a:prstGeom prst="rect">
            <a:avLst/>
          </a:prstGeom>
        </p:spPr>
      </p:pic>
      <p:pic>
        <p:nvPicPr>
          <p:cNvPr id="8" name="Slika 7"/>
          <p:cNvPicPr>
            <a:picLocks noChangeAspect="1"/>
          </p:cNvPicPr>
          <p:nvPr/>
        </p:nvPicPr>
        <p:blipFill rotWithShape="1">
          <a:blip r:embed="rId6" cstate="screen">
            <a:extLst>
              <a:ext uri="{28A0092B-C50C-407E-A947-70E740481C1C}">
                <a14:useLocalDpi xmlns:a14="http://schemas.microsoft.com/office/drawing/2010/main"/>
              </a:ext>
            </a:extLst>
          </a:blip>
          <a:srcRect t="-2198"/>
          <a:stretch/>
        </p:blipFill>
        <p:spPr>
          <a:xfrm flipH="1">
            <a:off x="10785566" y="191589"/>
            <a:ext cx="1110344" cy="2018120"/>
          </a:xfrm>
          <a:prstGeom prst="rect">
            <a:avLst/>
          </a:prstGeom>
        </p:spPr>
      </p:pic>
      <p:pic>
        <p:nvPicPr>
          <p:cNvPr id="7" name="Slika 6"/>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7123613" y="1897904"/>
            <a:ext cx="567140" cy="862713"/>
          </a:xfrm>
          <a:prstGeom prst="rect">
            <a:avLst/>
          </a:prstGeom>
        </p:spPr>
      </p:pic>
    </p:spTree>
    <p:extLst>
      <p:ext uri="{BB962C8B-B14F-4D97-AF65-F5344CB8AC3E}">
        <p14:creationId xmlns:p14="http://schemas.microsoft.com/office/powerpoint/2010/main" val="901384357"/>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108</Words>
  <Application>Microsoft Office PowerPoint</Application>
  <PresentationFormat>Širokozaslonsko</PresentationFormat>
  <Paragraphs>4</Paragraphs>
  <Slides>4</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4</vt:i4>
      </vt:variant>
    </vt:vector>
  </HeadingPairs>
  <TitlesOfParts>
    <vt:vector size="9" baseType="lpstr">
      <vt:lpstr>Arial</vt:lpstr>
      <vt:lpstr>Calibri</vt:lpstr>
      <vt:lpstr>Calibri Light</vt:lpstr>
      <vt:lpstr>Wingdings</vt:lpstr>
      <vt:lpstr>Officeova tema</vt:lpstr>
      <vt:lpstr>KNJIGA, MOJA PRIJATELJICA V MESECU OKTOBRU SMO ZELO VELIKO POSLUŠALI PRAVLJICE IN SE UČILI, KAKO PRAVILNO RAVNAMO S KNJIGAMI. OGLEDALI SMO SI NAŠ KNJIŽNI KOTIČEK IN V „KNJIŽNJI BOLNIŠNICI“ POSKRBELI ZA VSE KNJIGE, KI SO BILE STRGANE. SEDAJ VEMO, DA KNJIGE NE SPADAJO NA TLA ALI V USTA  , DA Z NJIMI RAVNAMO LEPO, PREVIDNO OBRAČAMO STRANI, KNJIGO PA VEDNO VRNEMO NA SVOJE MESTO. </vt:lpstr>
      <vt:lpstr>DA PA NISMO SAMO „BRALI“, SMO TUDI LIKOVNO USTVARJALI, SE IGRALI Z RAZLIČNIMI LESENIMI VTIKANKAMI, SE VOZILI Z AVTOMOBILI, SI NAREDILI ČISTO PRAVI, NAJBOLJ KULSKI POLIGON, KI SMO GA PREMAGOVALI Z ODLIKO, NAJBOLJŠE PA JE BILO, KO SO NAS OBISKALI ČISTO PRAVI GASILCI. UAUUU, KAKŠNO SUPER SIRENO SO IMELI. POGLEJTE, KAKŠNI PONOSNI GASILCI SMO BILI.</vt:lpstr>
      <vt:lpstr>NA FOTOGRAFIJAH SMO SPOZNAVALI RAZLIČNE ŽIVALI IN JIH OPONAŠALI, NA BLAZINI SMO VEDNO PRIDNO PRISLUHNILI RAZLIČNIM ZGODBAM, KADAR PA SMO SE ŽELELI RES NOROOO ZABAVATI PA SMO PREPROSTO SPLEZALI V KARTONASTO ŠKATLO.</vt:lpstr>
      <vt:lpstr>  V IGRALNICI PIKAPOLONIC SMO SE PRIDRUŽILI OSTALIM OTROKOM NAŠEGA VRTCA SAJ NAS JE OBISKALA KNJIŽNIČARKA IZ KNJIŽNICE ANTONA SOVRETA IN NAM PREBRALA ZGODBO MALA MIŠKA IN VELIKO RDEČE JABOLKO, PRINESLA PA NAM JE TUDI POBARVANKO VELIKANSKEGA JABOLKA, KI ŽE KRASI NAŠO IGRALNICO. OKTOBER JE BIL ZELO ZABAVEN IN ZOPET SMO SE VELIKO NOVEGA NAUČILI. ŠE MALO PA NAS BO OBISKAL DEDEK MRAZ. MI ŽE KOMAJ ČAKAMO…KAJ PA VI?    VAŠI SLONČKI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KNJIGA, MOJA PRIJATELJICA</dc:title>
  <dc:creator>Uporabnik sistema Windows</dc:creator>
  <cp:lastModifiedBy>Simon Medvešek</cp:lastModifiedBy>
  <cp:revision>7</cp:revision>
  <dcterms:created xsi:type="dcterms:W3CDTF">2019-11-04T18:43:12Z</dcterms:created>
  <dcterms:modified xsi:type="dcterms:W3CDTF">2019-11-23T14:38:55Z</dcterms:modified>
</cp:coreProperties>
</file>