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5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7D5F-A7B9-4408-B83F-F9F5CFB33E3D}" type="datetimeFigureOut">
              <a:rPr lang="sl-SI" smtClean="0"/>
              <a:pPr/>
              <a:t>26.11.2019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4CD-E97D-4FD2-912F-DF2630FA5CE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6480175" cy="1152525"/>
          </a:xfrm>
        </p:spPr>
        <p:txBody>
          <a:bodyPr>
            <a:normAutofit/>
          </a:bodyPr>
          <a:lstStyle/>
          <a:p>
            <a:r>
              <a:rPr lang="sl-SI" sz="1600" dirty="0">
                <a:solidFill>
                  <a:srgbClr val="00B0F0"/>
                </a:solidFill>
                <a:latin typeface="Consolas" panose="020B0609020204030204" pitchFamily="49" charset="0"/>
                <a:ea typeface="Batang" pitchFamily="18" charset="-127"/>
                <a:cs typeface="Arial" pitchFamily="34" charset="0"/>
              </a:rPr>
              <a:t>LUČKINI ŠPORTNIKI</a:t>
            </a:r>
            <a:br>
              <a:rPr lang="sl-SI" sz="1200" dirty="0">
                <a:latin typeface="Consolas" panose="020B0609020204030204" pitchFamily="49" charset="0"/>
                <a:ea typeface="Batang" pitchFamily="18" charset="-127"/>
                <a:cs typeface="Arial" pitchFamily="34" charset="0"/>
              </a:rPr>
            </a:br>
            <a:r>
              <a:rPr lang="sl-SI" sz="1200" dirty="0">
                <a:latin typeface="Consolas" panose="020B0609020204030204" pitchFamily="49" charset="0"/>
                <a:ea typeface="Batang" pitchFamily="18" charset="-127"/>
                <a:cs typeface="Arial" pitchFamily="34" charset="0"/>
              </a:rPr>
              <a:t>V MESECU NOVEMBRU SMO SE LUČKINI ŠPORTNIKI ZABAVALI Z  ŽOGAMI. V ŠOLSKI TELOVADNICI SMO PREIZKUSILI, KOLIKO SMO DOBRI PRI IGRAH Z ŽOGO IN SKLENILI, DA BOMO VEČKRAT UTRJEVALI IN SE ZOPET POMERILI V PRIHAJAJOČIH MESECIH. ZELO SMO UŽIVALI IN SE ZABAVALI. ZA KONEC PA SMO SE ŠE ZMASIRALI. </a:t>
            </a:r>
          </a:p>
        </p:txBody>
      </p:sp>
      <p:pic>
        <p:nvPicPr>
          <p:cNvPr id="11267" name="Picture 3" descr="C:\Users\Marina\Desktop\Lučkini športniki\1cadd302f86aa9d1faa6ece1fbff909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63752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Marina\Desktop\Lučkini športniki\836f4538680d6a8ea2cbda2678841e16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348" y="1700808"/>
            <a:ext cx="3431704" cy="1930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Rezultat iskanja slik za KIDS WITH 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6632"/>
            <a:ext cx="1501500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C:\Users\Marina\Desktop\Lučkini športniki\20191122_093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191640" y="-8956376"/>
            <a:ext cx="15985776" cy="3896479"/>
          </a:xfrm>
          <a:prstGeom prst="rect">
            <a:avLst/>
          </a:prstGeom>
          <a:noFill/>
        </p:spPr>
      </p:pic>
      <p:pic>
        <p:nvPicPr>
          <p:cNvPr id="11273" name="Picture 9" descr="E:\obogat.dejav.LUČKINI ŠPORTNIKI\20191122_093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7" y="4077072"/>
            <a:ext cx="324036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E:\obogat.dejav.LUČKINI ŠPORTNIKI\20191122_091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038" y="2836161"/>
            <a:ext cx="3092852" cy="216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5" name="Picture 11" descr="C:\Users\Marina\Desktop\Lučkini športniki\67c060c7e0cfbbed27081b941b85134b.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5078" y="4221088"/>
            <a:ext cx="380575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Diaprojekcija na zaslonu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Batang</vt:lpstr>
      <vt:lpstr>Arial</vt:lpstr>
      <vt:lpstr>Calibri</vt:lpstr>
      <vt:lpstr>Consolas</vt:lpstr>
      <vt:lpstr>Officeova tema</vt:lpstr>
      <vt:lpstr>LUČKINI ŠPORTNIKI V MESECU NOVEMBRU SMO SE LUČKINI ŠPORTNIKI ZABAVALI Z  ŽOGAMI. V ŠOLSKI TELOVADNICI SMO PREIZKUSILI, KOLIKO SMO DOBRI PRI IGRAH Z ŽOGO IN SKLENILI, DA BOMO VEČKRAT UTRJEVALI IN SE ZOPET POMERILI V PRIHAJAJOČIH MESECIH. ZELO SMO UŽIVALI IN SE ZABAVALI. ZA KONEC PA SMO SE ŠE ZMASIRALI.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LUČKINI ŠPORTNIKI v MESECU NOVEMBRU SMO SE LUČKINI ŠPORTNIKI</dc:title>
  <dc:creator>Marina</dc:creator>
  <cp:lastModifiedBy>Vrtec Hrastnik enota Lučka</cp:lastModifiedBy>
  <cp:revision>8</cp:revision>
  <dcterms:created xsi:type="dcterms:W3CDTF">2019-11-25T15:24:30Z</dcterms:created>
  <dcterms:modified xsi:type="dcterms:W3CDTF">2019-11-26T10:41:24Z</dcterms:modified>
</cp:coreProperties>
</file>