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492DAC-A65B-46E0-89A2-4D0A363E4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43F28A7-66AF-42CC-9FAF-5B278D48A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50312FE-55BE-4E79-AD6B-E82B3CD8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4E2D6EF-BA72-4312-9DF8-ECEE716AA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48F1B0B-56D4-4758-9B71-E19F2160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992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7375C3-39F8-4567-B5BC-5D773BA6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CAB6E19-2454-4D46-992B-5506A5426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F546912-50DB-499A-B70D-BCFD5C2F0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2537EC8-5D58-4B8D-A3CD-164D8464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E48ABFF-284C-4D20-AA0E-80A609B5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109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51A70343-ED24-4041-B2C1-DAB124A76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03CD88D0-43B2-45AC-B9FF-0645C552E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B1717E9-C650-437F-BA22-06D0F4A68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CB1E487-D4D5-4FBF-AF09-43166DBF7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C465E21-0C94-415A-9120-2404F564B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655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62524A-3435-4F35-BB79-8877C3FF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B5F7EC8-A027-49D0-BFF2-77C337B5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0F822D5-C2AF-46C6-8676-38F49B7A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2968950-E3BD-4853-BC4D-AEE41A5E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09780F8-4C5B-451E-9463-4CE9C96FA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371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372202-7A66-4333-98B4-D46CB239F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6D29DCB-50A3-4CDE-89C4-E91F15374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BF7FD8F-9BD1-46D5-911E-E10B8EC4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0437348-F1B4-4E84-9606-22A2C3648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0ECC109-A0F2-48E5-B6BA-1628ED9B3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371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021E65-C891-4C8B-BB25-6002A234E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6FAA619-19F7-495E-8FCF-266262FCC0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76F3064-BA69-418F-B43A-CE4B6EE60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82B81C2-BE99-428B-A43D-3DA99D401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ACCA2DE9-3930-47FB-8844-0D4D8C411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B3EABF9-D95A-44D8-B5F2-5212E7CD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699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874A2E-9836-4CC3-8D2C-16FBA7083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F760C66-6CC5-41C1-A640-444E58273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AE90169-EA19-4A58-8F3B-DE2557605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4AEE2B9F-5B65-400C-A833-0EA59B80E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A399E544-2338-4F79-9A98-A1AAD7F9A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3D40832-E30C-48E9-B182-22BE1881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05A804D1-5777-4062-8E07-63006770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B606D7F2-68C8-4B13-8884-FC7CE9EF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053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E6C622-F020-4B1A-949A-4ED0A5BF7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DA89E39D-F7DE-4B81-B254-943573B1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6929381A-D98A-43BC-80F3-9A3EFCFF8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4E5C105-42EE-4D59-B3DA-100F87F18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374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0982F4D8-D2E6-4377-9F28-D2671D8D3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0EDD520C-72AA-4A51-91BA-905A8DB1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37EBFA0-2A3F-4D07-8E09-22848D43D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756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F19074-E919-4002-B487-313D6650D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E472B79-C4FC-4F39-8C60-F60B274EC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B4386F4-DA40-4209-80AA-FA097689B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DAEEF16-AB4F-4848-8310-7943E18E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CE563C0-6DC4-4D27-8D74-D60D67E6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010FBC2-8349-44EC-9940-7E67940C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77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2CA7A2-D342-46AD-9E5D-FD5AEE4CE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AB8B5A82-F120-4C5A-A280-6B616ABD55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CB49CF40-922B-4618-8E2D-CF57A8BF0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93E16EB-8114-4436-8F97-7FAFC7E0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B13DC4D-822A-4948-87AF-979C46BF9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5BDDBA2-CF3B-458A-B751-20892920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654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D0FD72CE-9DF5-4B8C-828F-74EBE50E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40C6CCC-DE5D-40C1-B72C-82096BFA9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BEE1160-6298-4731-8B13-96599E00A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EA5FB-7080-4D9F-B8AF-089CE30C3A59}" type="datetimeFigureOut">
              <a:rPr lang="sl-SI" smtClean="0"/>
              <a:t>30. 08. 2023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AEEF158-FB3A-4A6E-89CB-17C64D25F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E20F3E6-A4B9-42DE-8C5B-E3C7FB59A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79B34-A96F-4609-B30D-5B88B44115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551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11" Type="http://schemas.openxmlformats.org/officeDocument/2006/relationships/image" Target="../media/image32.png"/><Relationship Id="rId5" Type="http://schemas.openxmlformats.org/officeDocument/2006/relationships/image" Target="../media/image26.jpeg"/><Relationship Id="rId10" Type="http://schemas.openxmlformats.org/officeDocument/2006/relationships/image" Target="../media/image31.png"/><Relationship Id="rId4" Type="http://schemas.openxmlformats.org/officeDocument/2006/relationships/image" Target="../media/image25.jpe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lika 23" descr="Kids drinking water. Cartoon little boy and small girl drinks clean water  isolated on white background. Vector illustration Stock Vector Image &amp; Art  - Alamy">
            <a:extLst>
              <a:ext uri="{FF2B5EF4-FFF2-40B4-BE49-F238E27FC236}">
                <a16:creationId xmlns:a16="http://schemas.microsoft.com/office/drawing/2014/main" id="{C5868C1C-3873-443B-8678-D6913B25547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0"/>
          <a:stretch/>
        </p:blipFill>
        <p:spPr bwMode="auto">
          <a:xfrm>
            <a:off x="2677088" y="194058"/>
            <a:ext cx="1498263" cy="12916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Slika 24">
            <a:extLst>
              <a:ext uri="{FF2B5EF4-FFF2-40B4-BE49-F238E27FC236}">
                <a16:creationId xmlns:a16="http://schemas.microsoft.com/office/drawing/2014/main" id="{98AAA268-CDAF-44F6-8766-85A99703EE7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533" y="4734003"/>
            <a:ext cx="1548094" cy="14883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6" name="Slika 25" descr="drink clean water clipart - Clip Art Library">
            <a:extLst>
              <a:ext uri="{FF2B5EF4-FFF2-40B4-BE49-F238E27FC236}">
                <a16:creationId xmlns:a16="http://schemas.microsoft.com/office/drawing/2014/main" id="{B1A3BD18-D3DA-400C-9ABE-1DF50D6F8F9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043" y="101875"/>
            <a:ext cx="1498263" cy="12720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" name="Slika 26" descr="C:\Users\Pisarna\AppData\Local\Microsoft\Windows\INetCache\Content.MSO\F683A7A.tmp">
            <a:extLst>
              <a:ext uri="{FF2B5EF4-FFF2-40B4-BE49-F238E27FC236}">
                <a16:creationId xmlns:a16="http://schemas.microsoft.com/office/drawing/2014/main" id="{9CAEA642-11FB-4151-8AEB-4C9B1CADB26E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3" r="14400" b="6930"/>
          <a:stretch/>
        </p:blipFill>
        <p:spPr bwMode="auto">
          <a:xfrm>
            <a:off x="8667581" y="4297911"/>
            <a:ext cx="1754374" cy="1611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Slika 27" descr="C:\Users\Pisarna\AppData\Local\Microsoft\Windows\INetCache\Content.MSO\EB4BE88C.tmp">
            <a:extLst>
              <a:ext uri="{FF2B5EF4-FFF2-40B4-BE49-F238E27FC236}">
                <a16:creationId xmlns:a16="http://schemas.microsoft.com/office/drawing/2014/main" id="{8F83862B-E56E-4AAB-9791-49287D50EEE7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38" b="7692"/>
          <a:stretch/>
        </p:blipFill>
        <p:spPr bwMode="auto">
          <a:xfrm>
            <a:off x="467624" y="367553"/>
            <a:ext cx="1680186" cy="18371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Slika 28" descr="C:\Users\Pisarna\AppData\Local\Microsoft\Windows\INetCache\Content.MSO\4B73C3EB.tmp">
            <a:extLst>
              <a:ext uri="{FF2B5EF4-FFF2-40B4-BE49-F238E27FC236}">
                <a16:creationId xmlns:a16="http://schemas.microsoft.com/office/drawing/2014/main" id="{B871B1E1-509C-4DC5-B1EF-1F81DFC87E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506" y="125493"/>
            <a:ext cx="1754375" cy="13602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" name="Slika 29" descr="Polluted river Vectors &amp; Illustrations for Free Download | Freepik">
            <a:extLst>
              <a:ext uri="{FF2B5EF4-FFF2-40B4-BE49-F238E27FC236}">
                <a16:creationId xmlns:a16="http://schemas.microsoft.com/office/drawing/2014/main" id="{412B3272-C620-4DF2-9E8F-82D5F5BF4C54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731" y="1320507"/>
            <a:ext cx="1680187" cy="16459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Pravokotnik 16">
            <a:extLst>
              <a:ext uri="{FF2B5EF4-FFF2-40B4-BE49-F238E27FC236}">
                <a16:creationId xmlns:a16="http://schemas.microsoft.com/office/drawing/2014/main" id="{4D1C259F-A7CD-42AB-9D36-2D9D74C852EB}"/>
              </a:ext>
            </a:extLst>
          </p:cNvPr>
          <p:cNvSpPr/>
          <p:nvPr/>
        </p:nvSpPr>
        <p:spPr>
          <a:xfrm>
            <a:off x="4779542" y="2096540"/>
            <a:ext cx="27200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2000" b="1" cap="none" spc="0" dirty="0">
                <a:ln w="0"/>
                <a:solidFill>
                  <a:srgbClr val="FF0000"/>
                </a:solidFill>
              </a:rPr>
              <a:t>STRATEGIJE</a:t>
            </a:r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65E81217-2C5B-4CB3-8497-987758B514B0}"/>
              </a:ext>
            </a:extLst>
          </p:cNvPr>
          <p:cNvSpPr txBox="1"/>
          <p:nvPr/>
        </p:nvSpPr>
        <p:spPr>
          <a:xfrm>
            <a:off x="4712491" y="2892575"/>
            <a:ext cx="3593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/>
              <a:t>RAVNANJE Z VODO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73AE884B-7BFC-4439-9F54-CF5BDC637704}"/>
              </a:ext>
            </a:extLst>
          </p:cNvPr>
          <p:cNvSpPr txBox="1"/>
          <p:nvPr/>
        </p:nvSpPr>
        <p:spPr>
          <a:xfrm flipH="1">
            <a:off x="479010" y="2404182"/>
            <a:ext cx="2262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Zbiranje deževnice za zalivanje vrtičkov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C203391E-B7F3-416D-8BB9-949C33EABC98}"/>
              </a:ext>
            </a:extLst>
          </p:cNvPr>
          <p:cNvSpPr txBox="1"/>
          <p:nvPr/>
        </p:nvSpPr>
        <p:spPr>
          <a:xfrm flipH="1">
            <a:off x="2832730" y="1525732"/>
            <a:ext cx="1899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Pijemo vodo vsakodnevno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0DD823C8-B87D-4AAB-AB38-12559450AEE7}"/>
              </a:ext>
            </a:extLst>
          </p:cNvPr>
          <p:cNvSpPr txBox="1"/>
          <p:nvPr/>
        </p:nvSpPr>
        <p:spPr>
          <a:xfrm>
            <a:off x="5181405" y="6383537"/>
            <a:ext cx="4890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Vestno zapiramo pipe </a:t>
            </a: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0CFA7116-FD6F-4BFD-AB5B-E55602B03FAD}"/>
              </a:ext>
            </a:extLst>
          </p:cNvPr>
          <p:cNvSpPr txBox="1"/>
          <p:nvPr/>
        </p:nvSpPr>
        <p:spPr>
          <a:xfrm>
            <a:off x="8861106" y="6074948"/>
            <a:ext cx="2142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Uporabljamo tipko za kratko izplakovanje</a:t>
            </a: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50C54EC7-A90E-40A4-9E53-F9F40C2274B1}"/>
              </a:ext>
            </a:extLst>
          </p:cNvPr>
          <p:cNvSpPr txBox="1"/>
          <p:nvPr/>
        </p:nvSpPr>
        <p:spPr>
          <a:xfrm>
            <a:off x="9104103" y="2493116"/>
            <a:ext cx="1899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Dan reke Save</a:t>
            </a: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B7122BA1-B4F7-4C7D-9978-0F400F0617FB}"/>
              </a:ext>
            </a:extLst>
          </p:cNvPr>
          <p:cNvSpPr txBox="1"/>
          <p:nvPr/>
        </p:nvSpPr>
        <p:spPr>
          <a:xfrm>
            <a:off x="6944918" y="113781"/>
            <a:ext cx="11412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Uporabljamo kozarce za večkratno uporabo</a:t>
            </a:r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8484F859-AE6C-4FAC-B9D1-ECB6C87E8B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79819" y="4387710"/>
            <a:ext cx="2282753" cy="14849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6BD3CF58-C974-474B-A256-59F6AA477059}"/>
              </a:ext>
            </a:extLst>
          </p:cNvPr>
          <p:cNvSpPr txBox="1"/>
          <p:nvPr/>
        </p:nvSpPr>
        <p:spPr>
          <a:xfrm>
            <a:off x="1291601" y="6156442"/>
            <a:ext cx="22666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/>
              <a:t>Uporabljamo ekološka čistila</a:t>
            </a:r>
          </a:p>
        </p:txBody>
      </p: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6E39722A-7ED7-4A92-8084-10C68B8B7A22}"/>
              </a:ext>
            </a:extLst>
          </p:cNvPr>
          <p:cNvSpPr txBox="1"/>
          <p:nvPr/>
        </p:nvSpPr>
        <p:spPr>
          <a:xfrm>
            <a:off x="5563851" y="3586454"/>
            <a:ext cx="1795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SMERNICE</a:t>
            </a:r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BC922346-A9E2-418A-87D8-EEB9293F6857}"/>
              </a:ext>
            </a:extLst>
          </p:cNvPr>
          <p:cNvSpPr txBox="1"/>
          <p:nvPr/>
        </p:nvSpPr>
        <p:spPr>
          <a:xfrm>
            <a:off x="10505471" y="289227"/>
            <a:ext cx="1074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Svetovni dan voda</a:t>
            </a:r>
          </a:p>
        </p:txBody>
      </p:sp>
      <p:sp>
        <p:nvSpPr>
          <p:cNvPr id="15" name="Puščica: desno 14">
            <a:extLst>
              <a:ext uri="{FF2B5EF4-FFF2-40B4-BE49-F238E27FC236}">
                <a16:creationId xmlns:a16="http://schemas.microsoft.com/office/drawing/2014/main" id="{EAF8368F-900A-441D-B03C-5EC339CA525B}"/>
              </a:ext>
            </a:extLst>
          </p:cNvPr>
          <p:cNvSpPr/>
          <p:nvPr/>
        </p:nvSpPr>
        <p:spPr>
          <a:xfrm rot="8881970">
            <a:off x="3822044" y="3967762"/>
            <a:ext cx="564052" cy="449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6" name="Slika 15">
            <a:extLst>
              <a:ext uri="{FF2B5EF4-FFF2-40B4-BE49-F238E27FC236}">
                <a16:creationId xmlns:a16="http://schemas.microsoft.com/office/drawing/2014/main" id="{C9D9E57F-CB8E-4187-B5F7-8CDBDCBA9E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2687249">
            <a:off x="4438242" y="1265450"/>
            <a:ext cx="538608" cy="514348"/>
          </a:xfrm>
          <a:prstGeom prst="rect">
            <a:avLst/>
          </a:prstGeom>
        </p:spPr>
      </p:pic>
      <p:pic>
        <p:nvPicPr>
          <p:cNvPr id="18" name="Slika 17">
            <a:extLst>
              <a:ext uri="{FF2B5EF4-FFF2-40B4-BE49-F238E27FC236}">
                <a16:creationId xmlns:a16="http://schemas.microsoft.com/office/drawing/2014/main" id="{972587BC-B623-4B13-BB7C-4A23E74C61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6200000">
            <a:off x="5803366" y="1489437"/>
            <a:ext cx="585267" cy="487722"/>
          </a:xfrm>
          <a:prstGeom prst="rect">
            <a:avLst/>
          </a:prstGeom>
        </p:spPr>
      </p:pic>
      <p:pic>
        <p:nvPicPr>
          <p:cNvPr id="19" name="Slika 18">
            <a:extLst>
              <a:ext uri="{FF2B5EF4-FFF2-40B4-BE49-F238E27FC236}">
                <a16:creationId xmlns:a16="http://schemas.microsoft.com/office/drawing/2014/main" id="{D025754E-D5A9-409D-87D5-C93EDEE841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9469988">
            <a:off x="7541738" y="1204932"/>
            <a:ext cx="585267" cy="487722"/>
          </a:xfrm>
          <a:prstGeom prst="rect">
            <a:avLst/>
          </a:prstGeom>
        </p:spPr>
      </p:pic>
      <p:pic>
        <p:nvPicPr>
          <p:cNvPr id="20" name="Slika 19">
            <a:extLst>
              <a:ext uri="{FF2B5EF4-FFF2-40B4-BE49-F238E27FC236}">
                <a16:creationId xmlns:a16="http://schemas.microsoft.com/office/drawing/2014/main" id="{923782A0-9117-4DFF-A79E-4EC06D4B0DE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07317" y="1991374"/>
            <a:ext cx="585267" cy="487722"/>
          </a:xfrm>
          <a:prstGeom prst="rect">
            <a:avLst/>
          </a:prstGeom>
        </p:spPr>
      </p:pic>
      <p:pic>
        <p:nvPicPr>
          <p:cNvPr id="21" name="Slika 20">
            <a:extLst>
              <a:ext uri="{FF2B5EF4-FFF2-40B4-BE49-F238E27FC236}">
                <a16:creationId xmlns:a16="http://schemas.microsoft.com/office/drawing/2014/main" id="{9298492E-2BC0-4924-A1D7-A97FF57383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5796818" y="4165707"/>
            <a:ext cx="585267" cy="487722"/>
          </a:xfrm>
          <a:prstGeom prst="rect">
            <a:avLst/>
          </a:prstGeom>
        </p:spPr>
      </p:pic>
      <p:pic>
        <p:nvPicPr>
          <p:cNvPr id="22" name="Slika 21">
            <a:extLst>
              <a:ext uri="{FF2B5EF4-FFF2-40B4-BE49-F238E27FC236}">
                <a16:creationId xmlns:a16="http://schemas.microsoft.com/office/drawing/2014/main" id="{E67007FC-951E-4BC5-93D4-729885F3FA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417504">
            <a:off x="7720857" y="4054050"/>
            <a:ext cx="585267" cy="487722"/>
          </a:xfrm>
          <a:prstGeom prst="rect">
            <a:avLst/>
          </a:prstGeom>
        </p:spPr>
      </p:pic>
      <p:pic>
        <p:nvPicPr>
          <p:cNvPr id="23" name="Slika 22">
            <a:extLst>
              <a:ext uri="{FF2B5EF4-FFF2-40B4-BE49-F238E27FC236}">
                <a16:creationId xmlns:a16="http://schemas.microsoft.com/office/drawing/2014/main" id="{D80C836A-A708-4BCC-8FE9-2DDD1EE4F39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1080239">
            <a:off x="3129804" y="2014553"/>
            <a:ext cx="585267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1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http://www.knjigca.si/izobrazevanje/ustvarjalno-recikliranje/ustvarjalno_recikliranje_avto_02m.jpg">
            <a:extLst>
              <a:ext uri="{FF2B5EF4-FFF2-40B4-BE49-F238E27FC236}">
                <a16:creationId xmlns:a16="http://schemas.microsoft.com/office/drawing/2014/main" id="{51EBE5B8-84FA-4667-94B1-1F479A9564B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6" t="3402" r="14603" b="14406"/>
          <a:stretch/>
        </p:blipFill>
        <p:spPr bwMode="auto">
          <a:xfrm>
            <a:off x="3168106" y="4669049"/>
            <a:ext cx="1416049" cy="15524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Slika 4" descr="http://www.knjigca.si/izobrazevanje/ustvarjalno-recikliranje/ustvarjalno_recikliranje_vetrnica_02m.jpg">
            <a:extLst>
              <a:ext uri="{FF2B5EF4-FFF2-40B4-BE49-F238E27FC236}">
                <a16:creationId xmlns:a16="http://schemas.microsoft.com/office/drawing/2014/main" id="{49033D59-3FB9-4C38-AF42-A9F17A2992F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8" t="7839" r="4305" b="7074"/>
          <a:stretch/>
        </p:blipFill>
        <p:spPr bwMode="auto">
          <a:xfrm>
            <a:off x="7706877" y="4669049"/>
            <a:ext cx="1553078" cy="15360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Slika 5" descr="C:\Users\Pisarna\AppData\Local\Microsoft\Windows\INetCache\Content.MSO\61E1BD42.tmp">
            <a:extLst>
              <a:ext uri="{FF2B5EF4-FFF2-40B4-BE49-F238E27FC236}">
                <a16:creationId xmlns:a16="http://schemas.microsoft.com/office/drawing/2014/main" id="{02B074F3-BFB3-4F50-BFB1-AD3EFD488033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4" t="7182" r="13308" b="8824"/>
          <a:stretch/>
        </p:blipFill>
        <p:spPr bwMode="auto">
          <a:xfrm>
            <a:off x="413562" y="5040424"/>
            <a:ext cx="2375647" cy="13440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Slika 6" descr="C:\Users\Pisarna\AppData\Local\Microsoft\Windows\INetCache\Content.MSO\923EAA3.tmp">
            <a:extLst>
              <a:ext uri="{FF2B5EF4-FFF2-40B4-BE49-F238E27FC236}">
                <a16:creationId xmlns:a16="http://schemas.microsoft.com/office/drawing/2014/main" id="{BECE1D71-062B-4A85-91C9-95CBD370411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8754" y="481846"/>
            <a:ext cx="1816100" cy="1206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Slika 7" descr="C:\Users\Pisarna\AppData\Local\Microsoft\Windows\INetCache\Content.MSO\D608D267.tmp">
            <a:extLst>
              <a:ext uri="{FF2B5EF4-FFF2-40B4-BE49-F238E27FC236}">
                <a16:creationId xmlns:a16="http://schemas.microsoft.com/office/drawing/2014/main" id="{3C6007D0-FCC9-4267-9A01-AB3CC184923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79" y="18242"/>
            <a:ext cx="1858645" cy="1390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Slika 8" descr="C:\Users\Pisarna\AppData\Local\Microsoft\Windows\INetCache\Content.MSO\BF11500D.tmp">
            <a:extLst>
              <a:ext uri="{FF2B5EF4-FFF2-40B4-BE49-F238E27FC236}">
                <a16:creationId xmlns:a16="http://schemas.microsoft.com/office/drawing/2014/main" id="{86ED5CA9-249E-4028-9334-5D569FDDB43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572" y="154145"/>
            <a:ext cx="2102485" cy="12509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Slika 9" descr="C:\Users\Pisarna\AppData\Local\Microsoft\Windows\INetCache\Content.MSO\5ABE8A14.tmp">
            <a:extLst>
              <a:ext uri="{FF2B5EF4-FFF2-40B4-BE49-F238E27FC236}">
                <a16:creationId xmlns:a16="http://schemas.microsoft.com/office/drawing/2014/main" id="{A48D9AA1-06D9-49F8-AFED-7C18007A9110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56" y="1624166"/>
            <a:ext cx="2007328" cy="16663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Slika 10" descr="C:\Users\Pisarna\AppData\Local\Microsoft\Windows\INetCache\Content.MSO\25DEB196.tmp">
            <a:extLst>
              <a:ext uri="{FF2B5EF4-FFF2-40B4-BE49-F238E27FC236}">
                <a16:creationId xmlns:a16="http://schemas.microsoft.com/office/drawing/2014/main" id="{FC1A20EC-343B-4E84-AC79-64DC208E003B}"/>
              </a:ext>
            </a:extLst>
          </p:cNvPr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73" r="6967"/>
          <a:stretch/>
        </p:blipFill>
        <p:spPr bwMode="auto">
          <a:xfrm>
            <a:off x="9984055" y="4669049"/>
            <a:ext cx="1416050" cy="19227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Slika 11" descr="Odkup materialov za šole in vrtce - Dinos">
            <a:extLst>
              <a:ext uri="{FF2B5EF4-FFF2-40B4-BE49-F238E27FC236}">
                <a16:creationId xmlns:a16="http://schemas.microsoft.com/office/drawing/2014/main" id="{860D32E1-F313-4C85-83FD-DA1D16B65E05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855" y="154685"/>
            <a:ext cx="1561815" cy="13474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Slika 12" descr="C:\Users\Pisarna\AppData\Local\Microsoft\Windows\INetCache\Content.MSO\7919038E.tmp">
            <a:extLst>
              <a:ext uri="{FF2B5EF4-FFF2-40B4-BE49-F238E27FC236}">
                <a16:creationId xmlns:a16="http://schemas.microsoft.com/office/drawing/2014/main" id="{59E09123-66D0-44DB-8995-4A28692D3E27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298" y="4652656"/>
            <a:ext cx="1616637" cy="15524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Slika 13" descr="Status stiskalec pločevink in plastenk GreenPress | mimovrste=)">
            <a:extLst>
              <a:ext uri="{FF2B5EF4-FFF2-40B4-BE49-F238E27FC236}">
                <a16:creationId xmlns:a16="http://schemas.microsoft.com/office/drawing/2014/main" id="{F057B691-CC71-4CE6-90FC-169925DDCCC9}"/>
              </a:ext>
            </a:extLst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8525" y="5410200"/>
            <a:ext cx="1447800" cy="1447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Pravokotnik 15">
            <a:extLst>
              <a:ext uri="{FF2B5EF4-FFF2-40B4-BE49-F238E27FC236}">
                <a16:creationId xmlns:a16="http://schemas.microsoft.com/office/drawing/2014/main" id="{71A59752-1795-4D62-B22F-B3357BA4EED4}"/>
              </a:ext>
            </a:extLst>
          </p:cNvPr>
          <p:cNvSpPr/>
          <p:nvPr/>
        </p:nvSpPr>
        <p:spPr>
          <a:xfrm>
            <a:off x="3623045" y="2644982"/>
            <a:ext cx="504362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STRATEGIJE PONOVNE UPORABE</a:t>
            </a:r>
          </a:p>
          <a:p>
            <a:pPr algn="ctr"/>
            <a:r>
              <a:rPr lang="sl-SI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ODPADKOV</a:t>
            </a:r>
            <a:endParaRPr lang="sl-SI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F6211D33-DF22-4676-A9A3-692CEA9F15DA}"/>
              </a:ext>
            </a:extLst>
          </p:cNvPr>
          <p:cNvSpPr txBox="1"/>
          <p:nvPr/>
        </p:nvSpPr>
        <p:spPr>
          <a:xfrm>
            <a:off x="3678196" y="6396078"/>
            <a:ext cx="5241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Zbiranje odpadnih materialov in ponovno uporaba</a:t>
            </a:r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7002750D-8C86-4A01-A4AE-F7F386EE9A43}"/>
              </a:ext>
            </a:extLst>
          </p:cNvPr>
          <p:cNvSpPr txBox="1"/>
          <p:nvPr/>
        </p:nvSpPr>
        <p:spPr>
          <a:xfrm>
            <a:off x="2530829" y="1596062"/>
            <a:ext cx="13798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Izdelovanje izdelkov iz odpadnih materialov v okviru bazarja </a:t>
            </a:r>
          </a:p>
        </p:txBody>
      </p:sp>
      <p:sp>
        <p:nvSpPr>
          <p:cNvPr id="15" name="PoljeZBesedilom 14">
            <a:extLst>
              <a:ext uri="{FF2B5EF4-FFF2-40B4-BE49-F238E27FC236}">
                <a16:creationId xmlns:a16="http://schemas.microsoft.com/office/drawing/2014/main" id="{0702B9F9-FE96-4C61-B7FB-EA73987DDBEC}"/>
              </a:ext>
            </a:extLst>
          </p:cNvPr>
          <p:cNvSpPr txBox="1"/>
          <p:nvPr/>
        </p:nvSpPr>
        <p:spPr>
          <a:xfrm>
            <a:off x="7104855" y="1593655"/>
            <a:ext cx="2222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Zbiranje zamaškov v dobrodelne namene</a:t>
            </a:r>
          </a:p>
        </p:txBody>
      </p:sp>
      <p:sp>
        <p:nvSpPr>
          <p:cNvPr id="17" name="PoljeZBesedilom 16">
            <a:extLst>
              <a:ext uri="{FF2B5EF4-FFF2-40B4-BE49-F238E27FC236}">
                <a16:creationId xmlns:a16="http://schemas.microsoft.com/office/drawing/2014/main" id="{6D11DE2B-0B85-4DAD-8F5E-4477DA296E8B}"/>
              </a:ext>
            </a:extLst>
          </p:cNvPr>
          <p:cNvSpPr txBox="1"/>
          <p:nvPr/>
        </p:nvSpPr>
        <p:spPr>
          <a:xfrm>
            <a:off x="9895907" y="1918887"/>
            <a:ext cx="2032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Zbiranje starega papirja</a:t>
            </a:r>
          </a:p>
        </p:txBody>
      </p:sp>
      <p:sp>
        <p:nvSpPr>
          <p:cNvPr id="18" name="PoljeZBesedilom 17">
            <a:extLst>
              <a:ext uri="{FF2B5EF4-FFF2-40B4-BE49-F238E27FC236}">
                <a16:creationId xmlns:a16="http://schemas.microsoft.com/office/drawing/2014/main" id="{58C0107A-D8DE-485E-94C8-7D0EFE39F26A}"/>
              </a:ext>
            </a:extLst>
          </p:cNvPr>
          <p:cNvSpPr txBox="1"/>
          <p:nvPr/>
        </p:nvSpPr>
        <p:spPr>
          <a:xfrm>
            <a:off x="5410675" y="2095829"/>
            <a:ext cx="1777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STRATEGIJE</a:t>
            </a:r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54C99479-EF90-4D54-BF12-90520317C196}"/>
              </a:ext>
            </a:extLst>
          </p:cNvPr>
          <p:cNvSpPr txBox="1"/>
          <p:nvPr/>
        </p:nvSpPr>
        <p:spPr>
          <a:xfrm>
            <a:off x="5468093" y="3695133"/>
            <a:ext cx="1992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SMERNICE</a:t>
            </a:r>
          </a:p>
        </p:txBody>
      </p:sp>
      <p:sp>
        <p:nvSpPr>
          <p:cNvPr id="20" name="Puščica: desno 19">
            <a:extLst>
              <a:ext uri="{FF2B5EF4-FFF2-40B4-BE49-F238E27FC236}">
                <a16:creationId xmlns:a16="http://schemas.microsoft.com/office/drawing/2014/main" id="{71895596-B409-4C1A-B629-8D5E0E019D10}"/>
              </a:ext>
            </a:extLst>
          </p:cNvPr>
          <p:cNvSpPr/>
          <p:nvPr/>
        </p:nvSpPr>
        <p:spPr>
          <a:xfrm rot="8986868">
            <a:off x="1955993" y="4468016"/>
            <a:ext cx="582706" cy="4846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1" name="Puščica: desno 20">
            <a:extLst>
              <a:ext uri="{FF2B5EF4-FFF2-40B4-BE49-F238E27FC236}">
                <a16:creationId xmlns:a16="http://schemas.microsoft.com/office/drawing/2014/main" id="{61231148-2FA4-4E26-9488-885C3ABB7E4E}"/>
              </a:ext>
            </a:extLst>
          </p:cNvPr>
          <p:cNvSpPr/>
          <p:nvPr/>
        </p:nvSpPr>
        <p:spPr>
          <a:xfrm rot="8307755">
            <a:off x="3914563" y="4138152"/>
            <a:ext cx="582706" cy="4846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22" name="Slika 21">
            <a:extLst>
              <a:ext uri="{FF2B5EF4-FFF2-40B4-BE49-F238E27FC236}">
                <a16:creationId xmlns:a16="http://schemas.microsoft.com/office/drawing/2014/main" id="{F30BF16B-81C4-41BD-AD01-589ED25590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7551299">
            <a:off x="5791174" y="4107393"/>
            <a:ext cx="609653" cy="493819"/>
          </a:xfrm>
          <a:prstGeom prst="rect">
            <a:avLst/>
          </a:prstGeom>
        </p:spPr>
      </p:pic>
      <p:pic>
        <p:nvPicPr>
          <p:cNvPr id="23" name="Slika 22">
            <a:extLst>
              <a:ext uri="{FF2B5EF4-FFF2-40B4-BE49-F238E27FC236}">
                <a16:creationId xmlns:a16="http://schemas.microsoft.com/office/drawing/2014/main" id="{91723BF8-6736-4F65-B7D7-2E84C2C9FB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3868980">
            <a:off x="7953102" y="4107395"/>
            <a:ext cx="609653" cy="493819"/>
          </a:xfrm>
          <a:prstGeom prst="rect">
            <a:avLst/>
          </a:prstGeom>
        </p:spPr>
      </p:pic>
      <p:pic>
        <p:nvPicPr>
          <p:cNvPr id="24" name="Slika 23">
            <a:extLst>
              <a:ext uri="{FF2B5EF4-FFF2-40B4-BE49-F238E27FC236}">
                <a16:creationId xmlns:a16="http://schemas.microsoft.com/office/drawing/2014/main" id="{B60B1DCE-3188-4AE3-8B9A-A4DF76D3EF0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4313941">
            <a:off x="10104823" y="4107394"/>
            <a:ext cx="609653" cy="493819"/>
          </a:xfrm>
          <a:prstGeom prst="rect">
            <a:avLst/>
          </a:prstGeom>
        </p:spPr>
      </p:pic>
      <p:pic>
        <p:nvPicPr>
          <p:cNvPr id="26" name="Slika 25">
            <a:extLst>
              <a:ext uri="{FF2B5EF4-FFF2-40B4-BE49-F238E27FC236}">
                <a16:creationId xmlns:a16="http://schemas.microsoft.com/office/drawing/2014/main" id="{937D77A7-CAD7-4918-A220-C6C49667A9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3597129">
            <a:off x="4159155" y="1848588"/>
            <a:ext cx="554784" cy="518205"/>
          </a:xfrm>
          <a:prstGeom prst="rect">
            <a:avLst/>
          </a:prstGeom>
        </p:spPr>
      </p:pic>
      <p:pic>
        <p:nvPicPr>
          <p:cNvPr id="28" name="Slika 27">
            <a:extLst>
              <a:ext uri="{FF2B5EF4-FFF2-40B4-BE49-F238E27FC236}">
                <a16:creationId xmlns:a16="http://schemas.microsoft.com/office/drawing/2014/main" id="{ADDD0467-DCEE-4C78-91F9-40E7DAEF10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0403744">
            <a:off x="6492180" y="1363563"/>
            <a:ext cx="554784" cy="518205"/>
          </a:xfrm>
          <a:prstGeom prst="rect">
            <a:avLst/>
          </a:prstGeom>
        </p:spPr>
      </p:pic>
      <p:pic>
        <p:nvPicPr>
          <p:cNvPr id="29" name="Slika 28">
            <a:extLst>
              <a:ext uri="{FF2B5EF4-FFF2-40B4-BE49-F238E27FC236}">
                <a16:creationId xmlns:a16="http://schemas.microsoft.com/office/drawing/2014/main" id="{11F5D408-C1CD-4241-B036-55264D12E7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1092387">
            <a:off x="8859324" y="1706294"/>
            <a:ext cx="554784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7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0EA4714-8EDD-45EF-A631-37E346FB3A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126" y="324535"/>
            <a:ext cx="2023458" cy="17467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Slika 4" descr="Compost Stock Photos, Stock Images and Vectors | Stockfresh">
            <a:extLst>
              <a:ext uri="{FF2B5EF4-FFF2-40B4-BE49-F238E27FC236}">
                <a16:creationId xmlns:a16="http://schemas.microsoft.com/office/drawing/2014/main" id="{6229BF56-B044-4F46-B043-2D8F2ED31C5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679" y="4344863"/>
            <a:ext cx="1631682" cy="16592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Slika 5" descr="C:\Users\Pisarna\AppData\Local\Microsoft\Windows\INetCache\Content.MSO\619BD898.tmp">
            <a:extLst>
              <a:ext uri="{FF2B5EF4-FFF2-40B4-BE49-F238E27FC236}">
                <a16:creationId xmlns:a16="http://schemas.microsoft.com/office/drawing/2014/main" id="{5740E2D8-EE96-4347-BA6C-1D5A610C639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596" y="4344864"/>
            <a:ext cx="1957261" cy="17625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Slika 6" descr="C:\Users\Pisarna\AppData\Local\Microsoft\Windows\INetCache\Content.MSO\311B85D7.tmp">
            <a:extLst>
              <a:ext uri="{FF2B5EF4-FFF2-40B4-BE49-F238E27FC236}">
                <a16:creationId xmlns:a16="http://schemas.microsoft.com/office/drawing/2014/main" id="{32DB1191-A48C-4470-BE4B-C9659DEFCDB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58" y="4317508"/>
            <a:ext cx="1957261" cy="17625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Slika 9" descr="C:\Users\Pisarna\AppData\Local\Microsoft\Windows\INetCache\Content.MSO\E76604FD.tmp">
            <a:extLst>
              <a:ext uri="{FF2B5EF4-FFF2-40B4-BE49-F238E27FC236}">
                <a16:creationId xmlns:a16="http://schemas.microsoft.com/office/drawing/2014/main" id="{A0789C17-7B95-498B-8007-42222EF52088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744" y="496859"/>
            <a:ext cx="1979954" cy="16270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Slika 10" descr="Littering Garbage Around the Trash Bin | Trash bins, Trash art, Poster  drawing">
            <a:extLst>
              <a:ext uri="{FF2B5EF4-FFF2-40B4-BE49-F238E27FC236}">
                <a16:creationId xmlns:a16="http://schemas.microsoft.com/office/drawing/2014/main" id="{9B864837-FF47-427E-8178-1A009A28F501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091" y="4317508"/>
            <a:ext cx="1556019" cy="16809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Slika 11" descr="Young girl throwing trash into litter bin - Stock Illustration [30104302] -  PIXTA">
            <a:extLst>
              <a:ext uri="{FF2B5EF4-FFF2-40B4-BE49-F238E27FC236}">
                <a16:creationId xmlns:a16="http://schemas.microsoft.com/office/drawing/2014/main" id="{EA7257C3-0329-4F71-BABF-35DF32E845FE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4442" y="4283047"/>
            <a:ext cx="1837022" cy="18597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Pravokotnik 12">
            <a:extLst>
              <a:ext uri="{FF2B5EF4-FFF2-40B4-BE49-F238E27FC236}">
                <a16:creationId xmlns:a16="http://schemas.microsoft.com/office/drawing/2014/main" id="{B6E5E5C4-1A98-4C88-A521-460B43A6891B}"/>
              </a:ext>
            </a:extLst>
          </p:cNvPr>
          <p:cNvSpPr/>
          <p:nvPr/>
        </p:nvSpPr>
        <p:spPr>
          <a:xfrm>
            <a:off x="3211679" y="2520776"/>
            <a:ext cx="537457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2800" dirty="0">
                <a:ln w="0"/>
              </a:rPr>
              <a:t>RAVNANJE Z ODPADKI</a:t>
            </a:r>
          </a:p>
          <a:p>
            <a:pPr algn="ctr"/>
            <a:endParaRPr lang="sl-SI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465AA23E-82CA-4563-9AD1-82A8BCC367F4}"/>
              </a:ext>
            </a:extLst>
          </p:cNvPr>
          <p:cNvSpPr txBox="1"/>
          <p:nvPr/>
        </p:nvSpPr>
        <p:spPr>
          <a:xfrm>
            <a:off x="3044621" y="6153780"/>
            <a:ext cx="2393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Kompostiranje ustreznih bioloških odpadkov</a:t>
            </a:r>
          </a:p>
        </p:txBody>
      </p:sp>
      <p:sp>
        <p:nvSpPr>
          <p:cNvPr id="18" name="PoljeZBesedilom 17">
            <a:extLst>
              <a:ext uri="{FF2B5EF4-FFF2-40B4-BE49-F238E27FC236}">
                <a16:creationId xmlns:a16="http://schemas.microsoft.com/office/drawing/2014/main" id="{F0E4D5CA-C69E-4E0D-BDC4-EBBF8A3D4D21}"/>
              </a:ext>
            </a:extLst>
          </p:cNvPr>
          <p:cNvSpPr txBox="1"/>
          <p:nvPr/>
        </p:nvSpPr>
        <p:spPr>
          <a:xfrm>
            <a:off x="206936" y="748182"/>
            <a:ext cx="10865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Odpadke ločujemo v ustrezne zabojnike</a:t>
            </a:r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6F37A41B-D27C-437F-867F-906C94F74BB8}"/>
              </a:ext>
            </a:extLst>
          </p:cNvPr>
          <p:cNvSpPr txBox="1"/>
          <p:nvPr/>
        </p:nvSpPr>
        <p:spPr>
          <a:xfrm>
            <a:off x="10578146" y="855903"/>
            <a:ext cx="14433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Dan za zemljo-čiščenje igrišč in okolice </a:t>
            </a:r>
          </a:p>
        </p:txBody>
      </p:sp>
      <p:sp>
        <p:nvSpPr>
          <p:cNvPr id="20" name="PoljeZBesedilom 19">
            <a:extLst>
              <a:ext uri="{FF2B5EF4-FFF2-40B4-BE49-F238E27FC236}">
                <a16:creationId xmlns:a16="http://schemas.microsoft.com/office/drawing/2014/main" id="{8E7E7ED2-EAE6-423E-BE07-A2A755670A84}"/>
              </a:ext>
            </a:extLst>
          </p:cNvPr>
          <p:cNvSpPr txBox="1"/>
          <p:nvPr/>
        </p:nvSpPr>
        <p:spPr>
          <a:xfrm>
            <a:off x="5547947" y="6153780"/>
            <a:ext cx="192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Uporaba komposta za vzgajanje pridelka </a:t>
            </a:r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E49481BF-04E5-4E1A-A799-3DB87836758B}"/>
              </a:ext>
            </a:extLst>
          </p:cNvPr>
          <p:cNvSpPr txBox="1"/>
          <p:nvPr/>
        </p:nvSpPr>
        <p:spPr>
          <a:xfrm>
            <a:off x="521088" y="6167051"/>
            <a:ext cx="2233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Skrbimo za urejenost okolice vrtca</a:t>
            </a:r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C1CDEDBC-A431-40C8-9F0A-63186DBDB497}"/>
              </a:ext>
            </a:extLst>
          </p:cNvPr>
          <p:cNvSpPr txBox="1"/>
          <p:nvPr/>
        </p:nvSpPr>
        <p:spPr>
          <a:xfrm>
            <a:off x="8251477" y="6180989"/>
            <a:ext cx="1353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Smeti mečemo v koše</a:t>
            </a:r>
          </a:p>
        </p:txBody>
      </p:sp>
      <p:sp>
        <p:nvSpPr>
          <p:cNvPr id="23" name="PoljeZBesedilom 22">
            <a:extLst>
              <a:ext uri="{FF2B5EF4-FFF2-40B4-BE49-F238E27FC236}">
                <a16:creationId xmlns:a16="http://schemas.microsoft.com/office/drawing/2014/main" id="{30607CB6-85FE-4A82-8F73-873433CEF114}"/>
              </a:ext>
            </a:extLst>
          </p:cNvPr>
          <p:cNvSpPr txBox="1"/>
          <p:nvPr/>
        </p:nvSpPr>
        <p:spPr>
          <a:xfrm>
            <a:off x="5127488" y="2041482"/>
            <a:ext cx="1722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STRATEGIJE</a:t>
            </a:r>
          </a:p>
        </p:txBody>
      </p:sp>
      <p:sp>
        <p:nvSpPr>
          <p:cNvPr id="26" name="PoljeZBesedilom 25">
            <a:extLst>
              <a:ext uri="{FF2B5EF4-FFF2-40B4-BE49-F238E27FC236}">
                <a16:creationId xmlns:a16="http://schemas.microsoft.com/office/drawing/2014/main" id="{EEC5C9E9-25C2-4762-9679-750C841E28E0}"/>
              </a:ext>
            </a:extLst>
          </p:cNvPr>
          <p:cNvSpPr txBox="1"/>
          <p:nvPr/>
        </p:nvSpPr>
        <p:spPr>
          <a:xfrm>
            <a:off x="5127488" y="3099805"/>
            <a:ext cx="26014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SMERNICE</a:t>
            </a:r>
          </a:p>
        </p:txBody>
      </p:sp>
      <p:sp>
        <p:nvSpPr>
          <p:cNvPr id="27" name="Puščica: dol 26">
            <a:extLst>
              <a:ext uri="{FF2B5EF4-FFF2-40B4-BE49-F238E27FC236}">
                <a16:creationId xmlns:a16="http://schemas.microsoft.com/office/drawing/2014/main" id="{47718DDF-5797-49E9-A540-7A7A5CFE755B}"/>
              </a:ext>
            </a:extLst>
          </p:cNvPr>
          <p:cNvSpPr/>
          <p:nvPr/>
        </p:nvSpPr>
        <p:spPr>
          <a:xfrm rot="2794669">
            <a:off x="1527467" y="3717009"/>
            <a:ext cx="417292" cy="51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8" name="Puščica: dol 27">
            <a:extLst>
              <a:ext uri="{FF2B5EF4-FFF2-40B4-BE49-F238E27FC236}">
                <a16:creationId xmlns:a16="http://schemas.microsoft.com/office/drawing/2014/main" id="{896351E9-9388-4559-97C0-BF883776C339}"/>
              </a:ext>
            </a:extLst>
          </p:cNvPr>
          <p:cNvSpPr/>
          <p:nvPr/>
        </p:nvSpPr>
        <p:spPr>
          <a:xfrm rot="1733859">
            <a:off x="4023688" y="3700431"/>
            <a:ext cx="461989" cy="51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9" name="Puščica: dol 28">
            <a:extLst>
              <a:ext uri="{FF2B5EF4-FFF2-40B4-BE49-F238E27FC236}">
                <a16:creationId xmlns:a16="http://schemas.microsoft.com/office/drawing/2014/main" id="{5DA9A815-0323-49E5-89F0-0E9212D4B480}"/>
              </a:ext>
            </a:extLst>
          </p:cNvPr>
          <p:cNvSpPr/>
          <p:nvPr/>
        </p:nvSpPr>
        <p:spPr>
          <a:xfrm>
            <a:off x="6109076" y="3695160"/>
            <a:ext cx="518405" cy="528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30" name="Slika 29">
            <a:extLst>
              <a:ext uri="{FF2B5EF4-FFF2-40B4-BE49-F238E27FC236}">
                <a16:creationId xmlns:a16="http://schemas.microsoft.com/office/drawing/2014/main" id="{A95F03E8-BE1E-4A6B-8DC8-5B0EFC8FFD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8439887">
            <a:off x="8554012" y="3731446"/>
            <a:ext cx="502334" cy="523485"/>
          </a:xfrm>
          <a:prstGeom prst="rect">
            <a:avLst/>
          </a:prstGeom>
        </p:spPr>
      </p:pic>
      <p:pic>
        <p:nvPicPr>
          <p:cNvPr id="31" name="Slika 30">
            <a:extLst>
              <a:ext uri="{FF2B5EF4-FFF2-40B4-BE49-F238E27FC236}">
                <a16:creationId xmlns:a16="http://schemas.microsoft.com/office/drawing/2014/main" id="{1F95C6EA-C798-49AB-99AE-EA68703C25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8379399">
            <a:off x="10598555" y="3669831"/>
            <a:ext cx="506000" cy="527305"/>
          </a:xfrm>
          <a:prstGeom prst="rect">
            <a:avLst/>
          </a:prstGeom>
        </p:spPr>
      </p:pic>
      <p:sp>
        <p:nvSpPr>
          <p:cNvPr id="33" name="PoljeZBesedilom 32">
            <a:extLst>
              <a:ext uri="{FF2B5EF4-FFF2-40B4-BE49-F238E27FC236}">
                <a16:creationId xmlns:a16="http://schemas.microsoft.com/office/drawing/2014/main" id="{7DA9DB4D-7F4D-457F-B411-3E8BA360DD5B}"/>
              </a:ext>
            </a:extLst>
          </p:cNvPr>
          <p:cNvSpPr txBox="1"/>
          <p:nvPr/>
        </p:nvSpPr>
        <p:spPr>
          <a:xfrm>
            <a:off x="10316095" y="6180989"/>
            <a:ext cx="1705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Bodi frajer zadeni koš</a:t>
            </a:r>
          </a:p>
        </p:txBody>
      </p:sp>
      <p:pic>
        <p:nvPicPr>
          <p:cNvPr id="34" name="Slika 33">
            <a:extLst>
              <a:ext uri="{FF2B5EF4-FFF2-40B4-BE49-F238E27FC236}">
                <a16:creationId xmlns:a16="http://schemas.microsoft.com/office/drawing/2014/main" id="{4CF8BFA2-1E41-4F0C-A9F4-237613A7E71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6682" t="15776" r="52776" b="18540"/>
          <a:stretch/>
        </p:blipFill>
        <p:spPr>
          <a:xfrm>
            <a:off x="4904734" y="0"/>
            <a:ext cx="1722747" cy="1402806"/>
          </a:xfrm>
          <a:prstGeom prst="rect">
            <a:avLst/>
          </a:prstGeom>
        </p:spPr>
      </p:pic>
      <p:sp>
        <p:nvSpPr>
          <p:cNvPr id="35" name="PoljeZBesedilom 34">
            <a:extLst>
              <a:ext uri="{FF2B5EF4-FFF2-40B4-BE49-F238E27FC236}">
                <a16:creationId xmlns:a16="http://schemas.microsoft.com/office/drawing/2014/main" id="{F5072AC1-7794-417E-856F-ECBE171B5C53}"/>
              </a:ext>
            </a:extLst>
          </p:cNvPr>
          <p:cNvSpPr txBox="1"/>
          <p:nvPr/>
        </p:nvSpPr>
        <p:spPr>
          <a:xfrm>
            <a:off x="6671070" y="167377"/>
            <a:ext cx="12245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Svetovni dan brez avtomobila</a:t>
            </a:r>
          </a:p>
        </p:txBody>
      </p:sp>
      <p:pic>
        <p:nvPicPr>
          <p:cNvPr id="36" name="Slika 35">
            <a:extLst>
              <a:ext uri="{FF2B5EF4-FFF2-40B4-BE49-F238E27FC236}">
                <a16:creationId xmlns:a16="http://schemas.microsoft.com/office/drawing/2014/main" id="{3577F4DF-A905-4724-BD36-C0A5861F1BF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3695236">
            <a:off x="3668752" y="1590145"/>
            <a:ext cx="463336" cy="524301"/>
          </a:xfrm>
          <a:prstGeom prst="rect">
            <a:avLst/>
          </a:prstGeom>
        </p:spPr>
      </p:pic>
      <p:pic>
        <p:nvPicPr>
          <p:cNvPr id="37" name="Slika 36">
            <a:extLst>
              <a:ext uri="{FF2B5EF4-FFF2-40B4-BE49-F238E27FC236}">
                <a16:creationId xmlns:a16="http://schemas.microsoft.com/office/drawing/2014/main" id="{75A3D51A-5B4B-40FB-9459-CEBF67DD84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9033949">
            <a:off x="5524685" y="1419316"/>
            <a:ext cx="463336" cy="524301"/>
          </a:xfrm>
          <a:prstGeom prst="rect">
            <a:avLst/>
          </a:prstGeom>
        </p:spPr>
      </p:pic>
      <p:pic>
        <p:nvPicPr>
          <p:cNvPr id="38" name="Slika 37">
            <a:extLst>
              <a:ext uri="{FF2B5EF4-FFF2-40B4-BE49-F238E27FC236}">
                <a16:creationId xmlns:a16="http://schemas.microsoft.com/office/drawing/2014/main" id="{88DF6C2B-F9F6-4BA1-A60A-06AAE537E07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4523386">
            <a:off x="7391839" y="1624851"/>
            <a:ext cx="463336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91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95167</TotalTime>
  <Words>105</Words>
  <Application>Microsoft Office PowerPoint</Application>
  <PresentationFormat>Širokozaslonsko</PresentationFormat>
  <Paragraphs>30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Pisarna</dc:creator>
  <cp:lastModifiedBy>Pisarna</cp:lastModifiedBy>
  <cp:revision>22</cp:revision>
  <dcterms:created xsi:type="dcterms:W3CDTF">2023-05-17T14:15:23Z</dcterms:created>
  <dcterms:modified xsi:type="dcterms:W3CDTF">2023-09-15T09:58:57Z</dcterms:modified>
</cp:coreProperties>
</file>