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5" r:id="rId4"/>
    <p:sldId id="263" r:id="rId5"/>
    <p:sldId id="259" r:id="rId6"/>
    <p:sldId id="258" r:id="rId7"/>
    <p:sldId id="262" r:id="rId8"/>
    <p:sldId id="260" r:id="rId9"/>
    <p:sldId id="261" r:id="rId10"/>
    <p:sldId id="267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0F5"/>
    <a:srgbClr val="FDFDFF"/>
    <a:srgbClr val="586C6B"/>
    <a:srgbClr val="5E9899"/>
    <a:srgbClr val="FFE9DB"/>
    <a:srgbClr val="F10F3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17. 10. 2021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620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17. 10. 2021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741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17. 10. 2021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438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17. 10. 2021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01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17. 10. 2021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17. 10. 2021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79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17. 10. 2021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08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17. 10. 2021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317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17. 10. 2021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949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17. 10. 2021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196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17. 10. 2021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038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6080A-A430-41CF-87FE-AF3E16A80A2E}" type="datetimeFigureOut">
              <a:rPr lang="sl-SI" smtClean="0"/>
              <a:t>17. 10. 2021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521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51" y="5517"/>
            <a:ext cx="9840096" cy="6846963"/>
          </a:xfrm>
        </p:spPr>
      </p:pic>
    </p:spTree>
    <p:extLst>
      <p:ext uri="{BB962C8B-B14F-4D97-AF65-F5344CB8AC3E}">
        <p14:creationId xmlns:p14="http://schemas.microsoft.com/office/powerpoint/2010/main" val="3303860622"/>
      </p:ext>
    </p:extLst>
  </p:cSld>
  <p:clrMapOvr>
    <a:masterClrMapping/>
  </p:clrMapOvr>
  <p:transition spd="slow" advTm="5827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51" y="0"/>
            <a:ext cx="9840096" cy="6857998"/>
          </a:xfrm>
        </p:spPr>
      </p:pic>
    </p:spTree>
    <p:extLst>
      <p:ext uri="{BB962C8B-B14F-4D97-AF65-F5344CB8AC3E}">
        <p14:creationId xmlns:p14="http://schemas.microsoft.com/office/powerpoint/2010/main" val="3183998011"/>
      </p:ext>
    </p:extLst>
  </p:cSld>
  <p:clrMapOvr>
    <a:masterClrMapping/>
  </p:clrMapOvr>
  <p:transition spd="slow" advTm="20538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52" y="0"/>
            <a:ext cx="9840093" cy="6857996"/>
          </a:xfrm>
        </p:spPr>
      </p:pic>
    </p:spTree>
    <p:extLst>
      <p:ext uri="{BB962C8B-B14F-4D97-AF65-F5344CB8AC3E}">
        <p14:creationId xmlns:p14="http://schemas.microsoft.com/office/powerpoint/2010/main" val="857338017"/>
      </p:ext>
    </p:extLst>
  </p:cSld>
  <p:clrMapOvr>
    <a:masterClrMapping/>
  </p:clrMapOvr>
  <p:transition spd="slow" advTm="23714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52" y="0"/>
            <a:ext cx="9840094" cy="6857997"/>
          </a:xfrm>
        </p:spPr>
      </p:pic>
    </p:spTree>
    <p:extLst>
      <p:ext uri="{BB962C8B-B14F-4D97-AF65-F5344CB8AC3E}">
        <p14:creationId xmlns:p14="http://schemas.microsoft.com/office/powerpoint/2010/main" val="2446344365"/>
      </p:ext>
    </p:extLst>
  </p:cSld>
  <p:clrMapOvr>
    <a:masterClrMapping/>
  </p:clrMapOvr>
  <p:transition spd="slow" advTm="10365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52" y="0"/>
            <a:ext cx="9840094" cy="6857996"/>
          </a:xfrm>
        </p:spPr>
      </p:pic>
    </p:spTree>
    <p:extLst>
      <p:ext uri="{BB962C8B-B14F-4D97-AF65-F5344CB8AC3E}">
        <p14:creationId xmlns:p14="http://schemas.microsoft.com/office/powerpoint/2010/main" val="2411169977"/>
      </p:ext>
    </p:extLst>
  </p:cSld>
  <p:clrMapOvr>
    <a:masterClrMapping/>
  </p:clrMapOvr>
  <p:transition spd="slow" advTm="21555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51" y="0"/>
            <a:ext cx="9840096" cy="6857997"/>
          </a:xfrm>
        </p:spPr>
      </p:pic>
    </p:spTree>
    <p:extLst>
      <p:ext uri="{BB962C8B-B14F-4D97-AF65-F5344CB8AC3E}">
        <p14:creationId xmlns:p14="http://schemas.microsoft.com/office/powerpoint/2010/main" val="3410766836"/>
      </p:ext>
    </p:extLst>
  </p:cSld>
  <p:clrMapOvr>
    <a:masterClrMapping/>
  </p:clrMapOvr>
  <p:transition spd="slow" advTm="15958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51" y="0"/>
            <a:ext cx="9840098" cy="6857999"/>
          </a:xfrm>
        </p:spPr>
      </p:pic>
    </p:spTree>
    <p:extLst>
      <p:ext uri="{BB962C8B-B14F-4D97-AF65-F5344CB8AC3E}">
        <p14:creationId xmlns:p14="http://schemas.microsoft.com/office/powerpoint/2010/main" val="3512059169"/>
      </p:ext>
    </p:extLst>
  </p:cSld>
  <p:clrMapOvr>
    <a:masterClrMapping/>
  </p:clrMapOvr>
  <p:transition spd="slow" advTm="21075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51" y="0"/>
            <a:ext cx="9840098" cy="6858000"/>
          </a:xfrm>
        </p:spPr>
      </p:pic>
    </p:spTree>
    <p:extLst>
      <p:ext uri="{BB962C8B-B14F-4D97-AF65-F5344CB8AC3E}">
        <p14:creationId xmlns:p14="http://schemas.microsoft.com/office/powerpoint/2010/main" val="3435291282"/>
      </p:ext>
    </p:extLst>
  </p:cSld>
  <p:clrMapOvr>
    <a:masterClrMapping/>
  </p:clrMapOvr>
  <p:transition spd="slow" advTm="22989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51" y="0"/>
            <a:ext cx="9840096" cy="6857998"/>
          </a:xfrm>
        </p:spPr>
      </p:pic>
    </p:spTree>
    <p:extLst>
      <p:ext uri="{BB962C8B-B14F-4D97-AF65-F5344CB8AC3E}">
        <p14:creationId xmlns:p14="http://schemas.microsoft.com/office/powerpoint/2010/main" val="1978452420"/>
      </p:ext>
    </p:extLst>
  </p:cSld>
  <p:clrMapOvr>
    <a:masterClrMapping/>
  </p:clrMapOvr>
  <p:transition spd="slow" advTm="23015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51" y="0"/>
            <a:ext cx="9840097" cy="6857999"/>
          </a:xfrm>
        </p:spPr>
      </p:pic>
    </p:spTree>
    <p:extLst>
      <p:ext uri="{BB962C8B-B14F-4D97-AF65-F5344CB8AC3E}">
        <p14:creationId xmlns:p14="http://schemas.microsoft.com/office/powerpoint/2010/main" val="3877273766"/>
      </p:ext>
    </p:extLst>
  </p:cSld>
  <p:clrMapOvr>
    <a:masterClrMapping/>
  </p:clrMapOvr>
  <p:transition spd="slow" advTm="23162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51" y="0"/>
            <a:ext cx="9840096" cy="6857998"/>
          </a:xfrm>
        </p:spPr>
      </p:pic>
    </p:spTree>
    <p:extLst>
      <p:ext uri="{BB962C8B-B14F-4D97-AF65-F5344CB8AC3E}">
        <p14:creationId xmlns:p14="http://schemas.microsoft.com/office/powerpoint/2010/main" val="2257330318"/>
      </p:ext>
    </p:extLst>
  </p:cSld>
  <p:clrMapOvr>
    <a:masterClrMapping/>
  </p:clrMapOvr>
  <p:transition spd="slow" advTm="21018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Širokozaslonsko</PresentationFormat>
  <Paragraphs>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NIJZ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SVETOVNI DAN HRANE 2021</dc:title>
  <dc:creator>Kati Rupnik</dc:creator>
  <cp:lastModifiedBy>Simon Medvešek</cp:lastModifiedBy>
  <cp:revision>17</cp:revision>
  <dcterms:created xsi:type="dcterms:W3CDTF">2021-10-12T13:50:32Z</dcterms:created>
  <dcterms:modified xsi:type="dcterms:W3CDTF">2021-10-17T09:32:41Z</dcterms:modified>
</cp:coreProperties>
</file>