
<file path=[Content_Types].xml><?xml version="1.0" encoding="utf-8"?>
<Types xmlns="http://schemas.openxmlformats.org/package/2006/content-types">
  <Default ContentType="application/x-fontdata" Extension="fntdata"/>
  <Default ContentType="image/jpeg" Extension="jpeg"/>
  <Default ContentType="audio/m4a" Extension="m4a"/>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Lulu Font TH" charset="1" panose="02000503000000000000"/>
      <p:regular r:id="rId19"/>
    </p:embeddedFont>
    <p:embeddedFont>
      <p:font typeface="Glacial Indifference" charset="1" panose="00000000000000000000"/>
      <p:regular r:id="rId20"/>
    </p:embeddedFont>
    <p:embeddedFont>
      <p:font typeface="Canva Sans" charset="1" panose="020B0503030501040103"/>
      <p:regular r:id="rId21"/>
    </p:embeddedFont>
    <p:embeddedFont>
      <p:font typeface="Canva Sans Bold" charset="1" panose="020B08030305010401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44.svg" Type="http://schemas.openxmlformats.org/officeDocument/2006/relationships/image"/><Relationship Id="rId5" Target="../media/aAGYJYLLObg.m4a" Type="http://schemas.microsoft.com/office/2007/relationships/media"/><Relationship Id="rId6" Target="../media/aAGYJYLLObg.m4a" Type="http://schemas.openxmlformats.org/officeDocument/2006/relationships/audio"/></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jpeg" Type="http://schemas.openxmlformats.org/officeDocument/2006/relationships/image"/><Relationship Id="rId4" Target="../media/image3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VAGYJDP8_4E.mp4" Type="http://schemas.openxmlformats.org/officeDocument/2006/relationships/video"/><Relationship Id="rId4" Target="../media/VAGYJDP8_4E.mp4" Type="http://schemas.microsoft.com/office/2007/relationships/media"/><Relationship Id="rId5" Target="../media/image37.jpeg" Type="http://schemas.openxmlformats.org/officeDocument/2006/relationships/image"/><Relationship Id="rId6" Target="../media/image3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 Id="rId6" Target="../media/image43.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1.png" Type="http://schemas.openxmlformats.org/officeDocument/2006/relationships/image"/><Relationship Id="rId5" Target="../media/image5.png" Type="http://schemas.openxmlformats.org/officeDocument/2006/relationships/image"/><Relationship Id="rId6" Target="../media/image6.jpeg" Type="http://schemas.openxmlformats.org/officeDocument/2006/relationships/image"/><Relationship Id="rId7"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 Id="rId3" Target="../media/image31.jpeg" Type="http://schemas.openxmlformats.org/officeDocument/2006/relationships/image"/><Relationship Id="rId4" Target="../media/image3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TextBox 2" id="2"/>
          <p:cNvSpPr txBox="true"/>
          <p:nvPr/>
        </p:nvSpPr>
        <p:spPr>
          <a:xfrm rot="0">
            <a:off x="1028700" y="117304"/>
            <a:ext cx="16156509" cy="7501810"/>
          </a:xfrm>
          <a:prstGeom prst="rect">
            <a:avLst/>
          </a:prstGeom>
        </p:spPr>
        <p:txBody>
          <a:bodyPr anchor="t" rtlCol="false" tIns="0" lIns="0" bIns="0" rIns="0">
            <a:spAutoFit/>
          </a:bodyPr>
          <a:lstStyle/>
          <a:p>
            <a:pPr algn="ctr">
              <a:lnSpc>
                <a:spcPts val="30139"/>
              </a:lnSpc>
            </a:pPr>
            <a:r>
              <a:rPr lang="en-US" sz="21528">
                <a:solidFill>
                  <a:srgbClr val="000000"/>
                </a:solidFill>
                <a:latin typeface="Lulu Font TH"/>
                <a:ea typeface="Lulu Font TH"/>
                <a:cs typeface="Lulu Font TH"/>
                <a:sym typeface="Lulu Font TH"/>
              </a:rPr>
              <a:t>november pri želvicah</a:t>
            </a:r>
          </a:p>
        </p:txBody>
      </p:sp>
      <p:sp>
        <p:nvSpPr>
          <p:cNvPr name="Freeform 3" id="3"/>
          <p:cNvSpPr/>
          <p:nvPr/>
        </p:nvSpPr>
        <p:spPr>
          <a:xfrm flipH="false" flipV="false" rot="0">
            <a:off x="-301536" y="4768895"/>
            <a:ext cx="1804359" cy="1906852"/>
          </a:xfrm>
          <a:custGeom>
            <a:avLst/>
            <a:gdLst/>
            <a:ahLst/>
            <a:cxnLst/>
            <a:rect r="r" b="b" t="t" l="l"/>
            <a:pathLst>
              <a:path h="1906852" w="1804359">
                <a:moveTo>
                  <a:pt x="0" y="0"/>
                </a:moveTo>
                <a:lnTo>
                  <a:pt x="1804359" y="0"/>
                </a:lnTo>
                <a:lnTo>
                  <a:pt x="1804359" y="1906852"/>
                </a:lnTo>
                <a:lnTo>
                  <a:pt x="0" y="1906852"/>
                </a:lnTo>
                <a:lnTo>
                  <a:pt x="0" y="0"/>
                </a:lnTo>
                <a:close/>
              </a:path>
            </a:pathLst>
          </a:custGeom>
          <a:blipFill>
            <a:blip r:embed="rId2"/>
            <a:stretch>
              <a:fillRect l="0" t="0" r="0" b="0"/>
            </a:stretch>
          </a:blipFill>
        </p:spPr>
      </p:sp>
      <p:sp>
        <p:nvSpPr>
          <p:cNvPr name="Freeform 4" id="4"/>
          <p:cNvSpPr/>
          <p:nvPr/>
        </p:nvSpPr>
        <p:spPr>
          <a:xfrm flipH="false" flipV="false" rot="-10800000">
            <a:off x="5385194" y="6816858"/>
            <a:ext cx="1063557" cy="1123970"/>
          </a:xfrm>
          <a:custGeom>
            <a:avLst/>
            <a:gdLst/>
            <a:ahLst/>
            <a:cxnLst/>
            <a:rect r="r" b="b" t="t" l="l"/>
            <a:pathLst>
              <a:path h="1123970" w="1063557">
                <a:moveTo>
                  <a:pt x="0" y="0"/>
                </a:moveTo>
                <a:lnTo>
                  <a:pt x="1063557" y="0"/>
                </a:lnTo>
                <a:lnTo>
                  <a:pt x="1063557" y="1123970"/>
                </a:lnTo>
                <a:lnTo>
                  <a:pt x="0" y="1123970"/>
                </a:lnTo>
                <a:lnTo>
                  <a:pt x="0" y="0"/>
                </a:lnTo>
                <a:close/>
              </a:path>
            </a:pathLst>
          </a:custGeom>
          <a:blipFill>
            <a:blip r:embed="rId2"/>
            <a:stretch>
              <a:fillRect l="0" t="0" r="0" b="0"/>
            </a:stretch>
          </a:blipFill>
        </p:spPr>
      </p:sp>
      <p:sp>
        <p:nvSpPr>
          <p:cNvPr name="Freeform 5" id="5"/>
          <p:cNvSpPr/>
          <p:nvPr/>
        </p:nvSpPr>
        <p:spPr>
          <a:xfrm flipH="false" flipV="false" rot="7519160">
            <a:off x="5916973" y="396230"/>
            <a:ext cx="1063557" cy="1123970"/>
          </a:xfrm>
          <a:custGeom>
            <a:avLst/>
            <a:gdLst/>
            <a:ahLst/>
            <a:cxnLst/>
            <a:rect r="r" b="b" t="t" l="l"/>
            <a:pathLst>
              <a:path h="1123970" w="1063557">
                <a:moveTo>
                  <a:pt x="0" y="0"/>
                </a:moveTo>
                <a:lnTo>
                  <a:pt x="1063557" y="0"/>
                </a:lnTo>
                <a:lnTo>
                  <a:pt x="1063557" y="1123970"/>
                </a:lnTo>
                <a:lnTo>
                  <a:pt x="0" y="1123970"/>
                </a:lnTo>
                <a:lnTo>
                  <a:pt x="0" y="0"/>
                </a:lnTo>
                <a:close/>
              </a:path>
            </a:pathLst>
          </a:custGeom>
          <a:blipFill>
            <a:blip r:embed="rId2"/>
            <a:stretch>
              <a:fillRect l="0" t="0" r="0" b="0"/>
            </a:stretch>
          </a:blipFill>
        </p:spPr>
      </p:sp>
      <p:sp>
        <p:nvSpPr>
          <p:cNvPr name="Freeform 6" id="6"/>
          <p:cNvSpPr/>
          <p:nvPr/>
        </p:nvSpPr>
        <p:spPr>
          <a:xfrm flipH="false" flipV="false" rot="-9073066">
            <a:off x="3061996" y="4801541"/>
            <a:ext cx="1063557" cy="1123970"/>
          </a:xfrm>
          <a:custGeom>
            <a:avLst/>
            <a:gdLst/>
            <a:ahLst/>
            <a:cxnLst/>
            <a:rect r="r" b="b" t="t" l="l"/>
            <a:pathLst>
              <a:path h="1123970" w="1063557">
                <a:moveTo>
                  <a:pt x="0" y="0"/>
                </a:moveTo>
                <a:lnTo>
                  <a:pt x="1063557" y="0"/>
                </a:lnTo>
                <a:lnTo>
                  <a:pt x="1063557" y="1123970"/>
                </a:lnTo>
                <a:lnTo>
                  <a:pt x="0" y="1123970"/>
                </a:lnTo>
                <a:lnTo>
                  <a:pt x="0" y="0"/>
                </a:lnTo>
                <a:close/>
              </a:path>
            </a:pathLst>
          </a:custGeom>
          <a:blipFill>
            <a:blip r:embed="rId2"/>
            <a:stretch>
              <a:fillRect l="0" t="0" r="0" b="0"/>
            </a:stretch>
          </a:blipFill>
        </p:spPr>
      </p:sp>
      <p:sp>
        <p:nvSpPr>
          <p:cNvPr name="Freeform 7" id="7"/>
          <p:cNvSpPr/>
          <p:nvPr/>
        </p:nvSpPr>
        <p:spPr>
          <a:xfrm flipH="false" flipV="false" rot="-10800000">
            <a:off x="3236027" y="401447"/>
            <a:ext cx="715494" cy="756136"/>
          </a:xfrm>
          <a:custGeom>
            <a:avLst/>
            <a:gdLst/>
            <a:ahLst/>
            <a:cxnLst/>
            <a:rect r="r" b="b" t="t" l="l"/>
            <a:pathLst>
              <a:path h="756136" w="715494">
                <a:moveTo>
                  <a:pt x="0" y="0"/>
                </a:moveTo>
                <a:lnTo>
                  <a:pt x="715494" y="0"/>
                </a:lnTo>
                <a:lnTo>
                  <a:pt x="715494" y="756136"/>
                </a:lnTo>
                <a:lnTo>
                  <a:pt x="0" y="756136"/>
                </a:lnTo>
                <a:lnTo>
                  <a:pt x="0" y="0"/>
                </a:lnTo>
                <a:close/>
              </a:path>
            </a:pathLst>
          </a:custGeom>
          <a:blipFill>
            <a:blip r:embed="rId2"/>
            <a:stretch>
              <a:fillRect l="0" t="0" r="0" b="0"/>
            </a:stretch>
          </a:blipFill>
        </p:spPr>
      </p:sp>
      <p:sp>
        <p:nvSpPr>
          <p:cNvPr name="Freeform 8" id="8"/>
          <p:cNvSpPr/>
          <p:nvPr/>
        </p:nvSpPr>
        <p:spPr>
          <a:xfrm flipH="false" flipV="false" rot="9008414">
            <a:off x="144914" y="2362659"/>
            <a:ext cx="736713" cy="778561"/>
          </a:xfrm>
          <a:custGeom>
            <a:avLst/>
            <a:gdLst/>
            <a:ahLst/>
            <a:cxnLst/>
            <a:rect r="r" b="b" t="t" l="l"/>
            <a:pathLst>
              <a:path h="778561" w="736713">
                <a:moveTo>
                  <a:pt x="0" y="0"/>
                </a:moveTo>
                <a:lnTo>
                  <a:pt x="736713" y="0"/>
                </a:lnTo>
                <a:lnTo>
                  <a:pt x="736713" y="778561"/>
                </a:lnTo>
                <a:lnTo>
                  <a:pt x="0" y="778561"/>
                </a:lnTo>
                <a:lnTo>
                  <a:pt x="0" y="0"/>
                </a:lnTo>
                <a:close/>
              </a:path>
            </a:pathLst>
          </a:custGeom>
          <a:blipFill>
            <a:blip r:embed="rId2"/>
            <a:stretch>
              <a:fillRect l="0" t="0" r="0" b="0"/>
            </a:stretch>
          </a:blipFill>
        </p:spPr>
      </p:sp>
      <p:sp>
        <p:nvSpPr>
          <p:cNvPr name="Freeform 9" id="9"/>
          <p:cNvSpPr/>
          <p:nvPr/>
        </p:nvSpPr>
        <p:spPr>
          <a:xfrm flipH="false" flipV="false" rot="9109647">
            <a:off x="1284292" y="690482"/>
            <a:ext cx="506684" cy="535465"/>
          </a:xfrm>
          <a:custGeom>
            <a:avLst/>
            <a:gdLst/>
            <a:ahLst/>
            <a:cxnLst/>
            <a:rect r="r" b="b" t="t" l="l"/>
            <a:pathLst>
              <a:path h="535465" w="506684">
                <a:moveTo>
                  <a:pt x="0" y="0"/>
                </a:moveTo>
                <a:lnTo>
                  <a:pt x="506685" y="0"/>
                </a:lnTo>
                <a:lnTo>
                  <a:pt x="506685" y="535466"/>
                </a:lnTo>
                <a:lnTo>
                  <a:pt x="0" y="535466"/>
                </a:lnTo>
                <a:lnTo>
                  <a:pt x="0" y="0"/>
                </a:lnTo>
                <a:close/>
              </a:path>
            </a:pathLst>
          </a:custGeom>
          <a:blipFill>
            <a:blip r:embed="rId2"/>
            <a:stretch>
              <a:fillRect l="0" t="0" r="0" b="0"/>
            </a:stretch>
          </a:blipFill>
        </p:spPr>
      </p:sp>
      <p:sp>
        <p:nvSpPr>
          <p:cNvPr name="Freeform 10" id="10"/>
          <p:cNvSpPr/>
          <p:nvPr/>
        </p:nvSpPr>
        <p:spPr>
          <a:xfrm flipH="false" flipV="false" rot="0">
            <a:off x="13986177" y="3984188"/>
            <a:ext cx="3671345" cy="6144511"/>
          </a:xfrm>
          <a:custGeom>
            <a:avLst/>
            <a:gdLst/>
            <a:ahLst/>
            <a:cxnLst/>
            <a:rect r="r" b="b" t="t" l="l"/>
            <a:pathLst>
              <a:path h="6144511" w="3671345">
                <a:moveTo>
                  <a:pt x="0" y="0"/>
                </a:moveTo>
                <a:lnTo>
                  <a:pt x="3671345" y="0"/>
                </a:lnTo>
                <a:lnTo>
                  <a:pt x="3671345" y="6144511"/>
                </a:lnTo>
                <a:lnTo>
                  <a:pt x="0" y="6144511"/>
                </a:lnTo>
                <a:lnTo>
                  <a:pt x="0" y="0"/>
                </a:lnTo>
                <a:close/>
              </a:path>
            </a:pathLst>
          </a:custGeom>
          <a:blipFill>
            <a:blip r:embed="rId3"/>
            <a:stretch>
              <a:fillRect l="0" t="0" r="0" b="0"/>
            </a:stretch>
          </a:blipFill>
        </p:spPr>
      </p:sp>
      <p:sp>
        <p:nvSpPr>
          <p:cNvPr name="Freeform 11" id="11"/>
          <p:cNvSpPr/>
          <p:nvPr/>
        </p:nvSpPr>
        <p:spPr>
          <a:xfrm flipH="false" flipV="false" rot="9109647">
            <a:off x="1329754" y="3360831"/>
            <a:ext cx="506684" cy="535465"/>
          </a:xfrm>
          <a:custGeom>
            <a:avLst/>
            <a:gdLst/>
            <a:ahLst/>
            <a:cxnLst/>
            <a:rect r="r" b="b" t="t" l="l"/>
            <a:pathLst>
              <a:path h="535465" w="506684">
                <a:moveTo>
                  <a:pt x="0" y="0"/>
                </a:moveTo>
                <a:lnTo>
                  <a:pt x="506684" y="0"/>
                </a:lnTo>
                <a:lnTo>
                  <a:pt x="506684" y="535465"/>
                </a:lnTo>
                <a:lnTo>
                  <a:pt x="0" y="535465"/>
                </a:lnTo>
                <a:lnTo>
                  <a:pt x="0" y="0"/>
                </a:lnTo>
                <a:close/>
              </a:path>
            </a:pathLst>
          </a:custGeom>
          <a:blipFill>
            <a:blip r:embed="rId2"/>
            <a:stretch>
              <a:fillRect l="0" t="0" r="0" b="0"/>
            </a:stretch>
          </a:blipFill>
        </p:spPr>
      </p:sp>
      <p:sp>
        <p:nvSpPr>
          <p:cNvPr name="Freeform 12" id="12"/>
          <p:cNvSpPr/>
          <p:nvPr/>
        </p:nvSpPr>
        <p:spPr>
          <a:xfrm flipH="false" flipV="false" rot="-2700000">
            <a:off x="2221594" y="7269214"/>
            <a:ext cx="1271029" cy="1343228"/>
          </a:xfrm>
          <a:custGeom>
            <a:avLst/>
            <a:gdLst/>
            <a:ahLst/>
            <a:cxnLst/>
            <a:rect r="r" b="b" t="t" l="l"/>
            <a:pathLst>
              <a:path h="1343228" w="1271029">
                <a:moveTo>
                  <a:pt x="0" y="0"/>
                </a:moveTo>
                <a:lnTo>
                  <a:pt x="1271029" y="0"/>
                </a:lnTo>
                <a:lnTo>
                  <a:pt x="1271029" y="1343228"/>
                </a:lnTo>
                <a:lnTo>
                  <a:pt x="0" y="1343228"/>
                </a:lnTo>
                <a:lnTo>
                  <a:pt x="0" y="0"/>
                </a:lnTo>
                <a:close/>
              </a:path>
            </a:pathLst>
          </a:custGeom>
          <a:blipFill>
            <a:blip r:embed="rId2"/>
            <a:stretch>
              <a:fillRect l="0" t="0" r="0" b="0"/>
            </a:stretch>
          </a:blipFill>
        </p:spPr>
      </p:sp>
      <p:sp>
        <p:nvSpPr>
          <p:cNvPr name="Freeform 13" id="13"/>
          <p:cNvSpPr/>
          <p:nvPr/>
        </p:nvSpPr>
        <p:spPr>
          <a:xfrm flipH="false" flipV="false" rot="-9073066">
            <a:off x="-535423" y="7831451"/>
            <a:ext cx="2253236" cy="2381227"/>
          </a:xfrm>
          <a:custGeom>
            <a:avLst/>
            <a:gdLst/>
            <a:ahLst/>
            <a:cxnLst/>
            <a:rect r="r" b="b" t="t" l="l"/>
            <a:pathLst>
              <a:path h="2381227" w="2253236">
                <a:moveTo>
                  <a:pt x="0" y="0"/>
                </a:moveTo>
                <a:lnTo>
                  <a:pt x="2253236" y="0"/>
                </a:lnTo>
                <a:lnTo>
                  <a:pt x="2253236" y="2381227"/>
                </a:lnTo>
                <a:lnTo>
                  <a:pt x="0" y="2381227"/>
                </a:lnTo>
                <a:lnTo>
                  <a:pt x="0" y="0"/>
                </a:lnTo>
                <a:close/>
              </a:path>
            </a:pathLst>
          </a:custGeom>
          <a:blipFill>
            <a:blip r:embed="rId2"/>
            <a:stretch>
              <a:fillRect l="0" t="0" r="0" b="0"/>
            </a:stretch>
          </a:blipFill>
        </p:spPr>
      </p:sp>
      <p:sp>
        <p:nvSpPr>
          <p:cNvPr name="Freeform 14" id="14"/>
          <p:cNvSpPr/>
          <p:nvPr/>
        </p:nvSpPr>
        <p:spPr>
          <a:xfrm flipH="false" flipV="false" rot="8499125">
            <a:off x="3719206" y="8409277"/>
            <a:ext cx="2196587" cy="2321360"/>
          </a:xfrm>
          <a:custGeom>
            <a:avLst/>
            <a:gdLst/>
            <a:ahLst/>
            <a:cxnLst/>
            <a:rect r="r" b="b" t="t" l="l"/>
            <a:pathLst>
              <a:path h="2321360" w="2196587">
                <a:moveTo>
                  <a:pt x="0" y="0"/>
                </a:moveTo>
                <a:lnTo>
                  <a:pt x="2196586" y="0"/>
                </a:lnTo>
                <a:lnTo>
                  <a:pt x="2196586" y="2321360"/>
                </a:lnTo>
                <a:lnTo>
                  <a:pt x="0" y="2321360"/>
                </a:lnTo>
                <a:lnTo>
                  <a:pt x="0" y="0"/>
                </a:lnTo>
                <a:close/>
              </a:path>
            </a:pathLst>
          </a:custGeom>
          <a:blipFill>
            <a:blip r:embed="rId2"/>
            <a:stretch>
              <a:fillRect l="0" t="0" r="0" b="0"/>
            </a:stretch>
          </a:blipFill>
        </p:spPr>
      </p:sp>
      <p:sp>
        <p:nvSpPr>
          <p:cNvPr name="Freeform 15" id="15"/>
          <p:cNvSpPr/>
          <p:nvPr/>
        </p:nvSpPr>
        <p:spPr>
          <a:xfrm flipH="false" flipV="false" rot="-10800000">
            <a:off x="2561600" y="9569957"/>
            <a:ext cx="678502" cy="717043"/>
          </a:xfrm>
          <a:custGeom>
            <a:avLst/>
            <a:gdLst/>
            <a:ahLst/>
            <a:cxnLst/>
            <a:rect r="r" b="b" t="t" l="l"/>
            <a:pathLst>
              <a:path h="717043" w="678502">
                <a:moveTo>
                  <a:pt x="0" y="0"/>
                </a:moveTo>
                <a:lnTo>
                  <a:pt x="678501" y="0"/>
                </a:lnTo>
                <a:lnTo>
                  <a:pt x="678501" y="717043"/>
                </a:lnTo>
                <a:lnTo>
                  <a:pt x="0" y="717043"/>
                </a:lnTo>
                <a:lnTo>
                  <a:pt x="0" y="0"/>
                </a:lnTo>
                <a:close/>
              </a:path>
            </a:pathLst>
          </a:custGeom>
          <a:blipFill>
            <a:blip r:embed="rId2"/>
            <a:stretch>
              <a:fillRect l="0" t="0" r="0" b="0"/>
            </a:stretch>
          </a:blipFill>
        </p:spPr>
      </p:sp>
      <p:sp>
        <p:nvSpPr>
          <p:cNvPr name="Freeform 16" id="16"/>
          <p:cNvSpPr/>
          <p:nvPr/>
        </p:nvSpPr>
        <p:spPr>
          <a:xfrm flipH="false" flipV="false" rot="9109647">
            <a:off x="409816" y="464372"/>
            <a:ext cx="362757" cy="383363"/>
          </a:xfrm>
          <a:custGeom>
            <a:avLst/>
            <a:gdLst/>
            <a:ahLst/>
            <a:cxnLst/>
            <a:rect r="r" b="b" t="t" l="l"/>
            <a:pathLst>
              <a:path h="383363" w="362757">
                <a:moveTo>
                  <a:pt x="0" y="0"/>
                </a:moveTo>
                <a:lnTo>
                  <a:pt x="362758" y="0"/>
                </a:lnTo>
                <a:lnTo>
                  <a:pt x="362758" y="383363"/>
                </a:lnTo>
                <a:lnTo>
                  <a:pt x="0" y="383363"/>
                </a:lnTo>
                <a:lnTo>
                  <a:pt x="0" y="0"/>
                </a:lnTo>
                <a:close/>
              </a:path>
            </a:pathLst>
          </a:custGeom>
          <a:blipFill>
            <a:blip r:embed="rId2"/>
            <a:stretch>
              <a:fillRect l="0" t="0" r="0" b="0"/>
            </a:stretch>
          </a:blipFill>
        </p:spPr>
      </p:sp>
      <p:pic>
        <p:nvPicPr>
          <p:cNvPr name="Picture 17" id="17">
            <a:hlinkClick action="ppaction://media"/>
          </p:cNvPr>
          <p:cNvPicPr>
            <a:picLocks noChangeAspect="true"/>
          </p:cNvPicPr>
          <p:nvPr>
            <a:audioFile r:link="rId6"/>
            <p:extLst>
              <p:ext uri="{DAA4B4D4-6D71-4841-9C94-3DE7FCFB9230}">
                <p14:media xmlns:p14="http://schemas.microsoft.com/office/powerpoint/2010/main" r:embed="rId5"/>
              </p:ext>
            </p:extLst>
          </p:nvPr>
        </p:nvPicPr>
        <p:blipFill>
          <a:blip r:embed="rId4"/>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17"/>
                </p:tgtEl>
              </p:cBhvr>
            </p:cmd>
            <p:audio>
              <p:cMediaNode vol="100000" showWhenStopped="false">
                <p:cTn/>
                <p:tgtEl>
                  <p:spTgt spid="17"/>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132503" y="145353"/>
            <a:ext cx="6513173" cy="8684231"/>
          </a:xfrm>
          <a:custGeom>
            <a:avLst/>
            <a:gdLst/>
            <a:ahLst/>
            <a:cxnLst/>
            <a:rect r="r" b="b" t="t" l="l"/>
            <a:pathLst>
              <a:path h="8684231" w="6513173">
                <a:moveTo>
                  <a:pt x="0" y="0"/>
                </a:moveTo>
                <a:lnTo>
                  <a:pt x="6513173" y="0"/>
                </a:lnTo>
                <a:lnTo>
                  <a:pt x="6513173" y="8684230"/>
                </a:lnTo>
                <a:lnTo>
                  <a:pt x="0" y="8684230"/>
                </a:lnTo>
                <a:lnTo>
                  <a:pt x="0" y="0"/>
                </a:lnTo>
                <a:close/>
              </a:path>
            </a:pathLst>
          </a:custGeom>
          <a:blipFill>
            <a:blip r:embed="rId2"/>
            <a:stretch>
              <a:fillRect l="0" t="0" r="0" b="0"/>
            </a:stretch>
          </a:blipFill>
        </p:spPr>
      </p:sp>
      <p:sp>
        <p:nvSpPr>
          <p:cNvPr name="Freeform 3" id="3"/>
          <p:cNvSpPr/>
          <p:nvPr/>
        </p:nvSpPr>
        <p:spPr>
          <a:xfrm flipH="false" flipV="false" rot="0">
            <a:off x="6822182" y="2381405"/>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3"/>
            <a:stretch>
              <a:fillRect l="0" t="0" r="0" b="0"/>
            </a:stretch>
          </a:blipFill>
        </p:spPr>
      </p:sp>
      <p:sp>
        <p:nvSpPr>
          <p:cNvPr name="Freeform 4" id="4"/>
          <p:cNvSpPr/>
          <p:nvPr/>
        </p:nvSpPr>
        <p:spPr>
          <a:xfrm flipH="false" flipV="false" rot="0">
            <a:off x="12786379" y="145353"/>
            <a:ext cx="5316758" cy="7089011"/>
          </a:xfrm>
          <a:custGeom>
            <a:avLst/>
            <a:gdLst/>
            <a:ahLst/>
            <a:cxnLst/>
            <a:rect r="r" b="b" t="t" l="l"/>
            <a:pathLst>
              <a:path h="7089011" w="5316758">
                <a:moveTo>
                  <a:pt x="0" y="0"/>
                </a:moveTo>
                <a:lnTo>
                  <a:pt x="5316758" y="0"/>
                </a:lnTo>
                <a:lnTo>
                  <a:pt x="5316758" y="7089011"/>
                </a:lnTo>
                <a:lnTo>
                  <a:pt x="0" y="7089011"/>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1022" r="0" b="1022"/>
          <a:stretch>
            <a:fillRect/>
          </a:stretch>
        </p:blipFill>
        <p:spPr>
          <a:xfrm flipH="false" flipV="false" rot="0">
            <a:off x="287698" y="430546"/>
            <a:ext cx="5412733" cy="9425909"/>
          </a:xfrm>
          <a:prstGeom prst="rect">
            <a:avLst/>
          </a:prstGeom>
        </p:spPr>
      </p:pic>
      <p:sp>
        <p:nvSpPr>
          <p:cNvPr name="Freeform 3" id="3"/>
          <p:cNvSpPr/>
          <p:nvPr/>
        </p:nvSpPr>
        <p:spPr>
          <a:xfrm flipH="false" flipV="false" rot="0">
            <a:off x="6036792" y="2258207"/>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5"/>
            <a:stretch>
              <a:fillRect l="0" t="0" r="0" b="0"/>
            </a:stretch>
          </a:blipFill>
        </p:spPr>
      </p:sp>
      <p:sp>
        <p:nvSpPr>
          <p:cNvPr name="Freeform 4" id="4"/>
          <p:cNvSpPr/>
          <p:nvPr/>
        </p:nvSpPr>
        <p:spPr>
          <a:xfrm flipH="false" flipV="false" rot="0">
            <a:off x="12153389" y="430546"/>
            <a:ext cx="5783222" cy="7295168"/>
          </a:xfrm>
          <a:custGeom>
            <a:avLst/>
            <a:gdLst/>
            <a:ahLst/>
            <a:cxnLst/>
            <a:rect r="r" b="b" t="t" l="l"/>
            <a:pathLst>
              <a:path h="7295168" w="5783222">
                <a:moveTo>
                  <a:pt x="0" y="0"/>
                </a:moveTo>
                <a:lnTo>
                  <a:pt x="5783221" y="0"/>
                </a:lnTo>
                <a:lnTo>
                  <a:pt x="5783221" y="7295167"/>
                </a:lnTo>
                <a:lnTo>
                  <a:pt x="0" y="7295167"/>
                </a:lnTo>
                <a:lnTo>
                  <a:pt x="0" y="0"/>
                </a:lnTo>
                <a:close/>
              </a:path>
            </a:pathLst>
          </a:custGeom>
          <a:blipFill>
            <a:blip r:embed="rId6"/>
            <a:stretch>
              <a:fillRect l="-4991" t="-16251" r="-4991" b="0"/>
            </a:stretch>
          </a:blipFill>
        </p:spPr>
      </p:sp>
      <p:sp>
        <p:nvSpPr>
          <p:cNvPr name="TextBox 5" id="5"/>
          <p:cNvSpPr txBox="true"/>
          <p:nvPr/>
        </p:nvSpPr>
        <p:spPr>
          <a:xfrm rot="0">
            <a:off x="5667963" y="316246"/>
            <a:ext cx="6485425" cy="1103527"/>
          </a:xfrm>
          <a:prstGeom prst="rect">
            <a:avLst/>
          </a:prstGeom>
        </p:spPr>
        <p:txBody>
          <a:bodyPr anchor="t" rtlCol="false" tIns="0" lIns="0" bIns="0" rIns="0">
            <a:spAutoFit/>
          </a:bodyPr>
          <a:lstStyle/>
          <a:p>
            <a:pPr algn="ctr">
              <a:lnSpc>
                <a:spcPts val="9088"/>
              </a:lnSpc>
            </a:pPr>
            <a:r>
              <a:rPr lang="en-US" sz="6491" b="true">
                <a:solidFill>
                  <a:srgbClr val="000000"/>
                </a:solidFill>
                <a:latin typeface="Canva Sans Bold"/>
                <a:ea typeface="Canva Sans Bold"/>
                <a:cs typeface="Canva Sans Bold"/>
                <a:sym typeface="Canva Sans Bold"/>
              </a:rPr>
              <a:t>pisano, zabavno</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0" y="170815"/>
            <a:ext cx="3986212" cy="4114800"/>
          </a:xfrm>
          <a:custGeom>
            <a:avLst/>
            <a:gdLst/>
            <a:ahLst/>
            <a:cxnLst/>
            <a:rect r="r" b="b" t="t" l="l"/>
            <a:pathLst>
              <a:path h="4114800" w="3986212">
                <a:moveTo>
                  <a:pt x="0" y="0"/>
                </a:moveTo>
                <a:lnTo>
                  <a:pt x="3986212" y="0"/>
                </a:lnTo>
                <a:lnTo>
                  <a:pt x="39862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366115" y="2228215"/>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4"/>
            <a:stretch>
              <a:fillRect l="0" t="0" r="0" b="0"/>
            </a:stretch>
          </a:blipFill>
        </p:spPr>
      </p:sp>
      <p:sp>
        <p:nvSpPr>
          <p:cNvPr name="Freeform 4" id="4"/>
          <p:cNvSpPr/>
          <p:nvPr/>
        </p:nvSpPr>
        <p:spPr>
          <a:xfrm flipH="false" flipV="false" rot="0">
            <a:off x="6067591" y="2011810"/>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5"/>
            <a:stretch>
              <a:fillRect l="0" t="0" r="0" b="0"/>
            </a:stretch>
          </a:blipFill>
        </p:spPr>
      </p:sp>
      <p:sp>
        <p:nvSpPr>
          <p:cNvPr name="Freeform 5" id="5"/>
          <p:cNvSpPr/>
          <p:nvPr/>
        </p:nvSpPr>
        <p:spPr>
          <a:xfrm flipH="false" flipV="false" rot="0">
            <a:off x="1028700" y="4138216"/>
            <a:ext cx="4280816" cy="5707755"/>
          </a:xfrm>
          <a:custGeom>
            <a:avLst/>
            <a:gdLst/>
            <a:ahLst/>
            <a:cxnLst/>
            <a:rect r="r" b="b" t="t" l="l"/>
            <a:pathLst>
              <a:path h="5707755" w="4280816">
                <a:moveTo>
                  <a:pt x="0" y="0"/>
                </a:moveTo>
                <a:lnTo>
                  <a:pt x="4280816" y="0"/>
                </a:lnTo>
                <a:lnTo>
                  <a:pt x="4280816" y="5707755"/>
                </a:lnTo>
                <a:lnTo>
                  <a:pt x="0" y="5707755"/>
                </a:lnTo>
                <a:lnTo>
                  <a:pt x="0" y="0"/>
                </a:lnTo>
                <a:close/>
              </a:path>
            </a:pathLst>
          </a:custGeom>
          <a:blipFill>
            <a:blip r:embed="rId6"/>
            <a:stretch>
              <a:fillRect l="0" t="0" r="0" b="0"/>
            </a:stretch>
          </a:blipFill>
        </p:spPr>
      </p:sp>
      <p:sp>
        <p:nvSpPr>
          <p:cNvPr name="TextBox 6" id="6"/>
          <p:cNvSpPr txBox="true"/>
          <p:nvPr/>
        </p:nvSpPr>
        <p:spPr>
          <a:xfrm rot="0">
            <a:off x="0" y="75565"/>
            <a:ext cx="18288000" cy="1811020"/>
          </a:xfrm>
          <a:prstGeom prst="rect">
            <a:avLst/>
          </a:prstGeom>
        </p:spPr>
        <p:txBody>
          <a:bodyPr anchor="t" rtlCol="false" tIns="0" lIns="0" bIns="0" rIns="0">
            <a:spAutoFit/>
          </a:bodyPr>
          <a:lstStyle/>
          <a:p>
            <a:pPr algn="ctr">
              <a:lnSpc>
                <a:spcPts val="7279"/>
              </a:lnSpc>
            </a:pPr>
            <a:r>
              <a:rPr lang="en-US" sz="5199" b="true">
                <a:solidFill>
                  <a:srgbClr val="5271FF"/>
                </a:solidFill>
                <a:latin typeface="Canva Sans Bold"/>
                <a:ea typeface="Canva Sans Bold"/>
                <a:cs typeface="Canva Sans Bold"/>
                <a:sym typeface="Canva Sans Bold"/>
              </a:rPr>
              <a:t>prvi sneg...saj veste, če mi ne moremo ven, gre pa sneg noter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grpSp>
        <p:nvGrpSpPr>
          <p:cNvPr name="Group 2" id="2"/>
          <p:cNvGrpSpPr/>
          <p:nvPr/>
        </p:nvGrpSpPr>
        <p:grpSpPr>
          <a:xfrm rot="0">
            <a:off x="4635566" y="2009744"/>
            <a:ext cx="12623734" cy="6267513"/>
            <a:chOff x="0" y="0"/>
            <a:chExt cx="3286148" cy="1631528"/>
          </a:xfrm>
        </p:grpSpPr>
        <p:sp>
          <p:nvSpPr>
            <p:cNvPr name="Freeform 3" id="3"/>
            <p:cNvSpPr/>
            <p:nvPr/>
          </p:nvSpPr>
          <p:spPr>
            <a:xfrm flipH="false" flipV="false" rot="0">
              <a:off x="10160" y="16510"/>
              <a:ext cx="3263288" cy="1603588"/>
            </a:xfrm>
            <a:custGeom>
              <a:avLst/>
              <a:gdLst/>
              <a:ahLst/>
              <a:cxnLst/>
              <a:rect r="r" b="b" t="t" l="l"/>
              <a:pathLst>
                <a:path h="1603588" w="3263288">
                  <a:moveTo>
                    <a:pt x="3263288" y="1603588"/>
                  </a:moveTo>
                  <a:lnTo>
                    <a:pt x="0" y="1595968"/>
                  </a:lnTo>
                  <a:lnTo>
                    <a:pt x="0" y="569393"/>
                  </a:lnTo>
                  <a:lnTo>
                    <a:pt x="17780" y="19050"/>
                  </a:lnTo>
                  <a:lnTo>
                    <a:pt x="1625170" y="0"/>
                  </a:lnTo>
                  <a:lnTo>
                    <a:pt x="3244238" y="5080"/>
                  </a:lnTo>
                  <a:close/>
                </a:path>
              </a:pathLst>
            </a:custGeom>
            <a:solidFill>
              <a:srgbClr val="FFFFFF"/>
            </a:solidFill>
          </p:spPr>
        </p:sp>
        <p:sp>
          <p:nvSpPr>
            <p:cNvPr name="Freeform 4" id="4"/>
            <p:cNvSpPr/>
            <p:nvPr/>
          </p:nvSpPr>
          <p:spPr>
            <a:xfrm flipH="false" flipV="false" rot="0">
              <a:off x="-3810" y="0"/>
              <a:ext cx="3292498" cy="1630258"/>
            </a:xfrm>
            <a:custGeom>
              <a:avLst/>
              <a:gdLst/>
              <a:ahLst/>
              <a:cxnLst/>
              <a:rect r="r" b="b" t="t" l="l"/>
              <a:pathLst>
                <a:path h="1630258" w="3292498">
                  <a:moveTo>
                    <a:pt x="3258208" y="21590"/>
                  </a:moveTo>
                  <a:cubicBezTo>
                    <a:pt x="3259478" y="34290"/>
                    <a:pt x="3259478" y="44450"/>
                    <a:pt x="3260748" y="54610"/>
                  </a:cubicBezTo>
                  <a:cubicBezTo>
                    <a:pt x="3263288" y="87616"/>
                    <a:pt x="3264558" y="121317"/>
                    <a:pt x="3267098" y="153814"/>
                  </a:cubicBezTo>
                  <a:cubicBezTo>
                    <a:pt x="3267098" y="200754"/>
                    <a:pt x="3279798" y="1126316"/>
                    <a:pt x="3286148" y="1173256"/>
                  </a:cubicBezTo>
                  <a:cubicBezTo>
                    <a:pt x="3292498" y="1244268"/>
                    <a:pt x="3288688" y="1316483"/>
                    <a:pt x="3288688" y="1387495"/>
                  </a:cubicBezTo>
                  <a:cubicBezTo>
                    <a:pt x="3288688" y="1450082"/>
                    <a:pt x="3289958" y="1507854"/>
                    <a:pt x="3291228" y="1569298"/>
                  </a:cubicBezTo>
                  <a:cubicBezTo>
                    <a:pt x="3291228" y="1590888"/>
                    <a:pt x="3291228" y="1604858"/>
                    <a:pt x="3291228" y="1628988"/>
                  </a:cubicBezTo>
                  <a:cubicBezTo>
                    <a:pt x="3268368" y="1628988"/>
                    <a:pt x="3248048" y="1630258"/>
                    <a:pt x="3222610" y="1628988"/>
                  </a:cubicBezTo>
                  <a:cubicBezTo>
                    <a:pt x="3058716" y="1623908"/>
                    <a:pt x="2892300" y="1630258"/>
                    <a:pt x="2728406" y="1625178"/>
                  </a:cubicBezTo>
                  <a:cubicBezTo>
                    <a:pt x="2630069" y="1621368"/>
                    <a:pt x="2534254" y="1623908"/>
                    <a:pt x="2435918" y="1621368"/>
                  </a:cubicBezTo>
                  <a:cubicBezTo>
                    <a:pt x="2390532" y="1620098"/>
                    <a:pt x="2345146" y="1618828"/>
                    <a:pt x="2299760" y="1617558"/>
                  </a:cubicBezTo>
                  <a:cubicBezTo>
                    <a:pt x="2272024" y="1617558"/>
                    <a:pt x="2246809" y="1618828"/>
                    <a:pt x="2219073" y="1618828"/>
                  </a:cubicBezTo>
                  <a:cubicBezTo>
                    <a:pt x="2148473" y="1617558"/>
                    <a:pt x="1954321" y="1618828"/>
                    <a:pt x="1883721" y="1617558"/>
                  </a:cubicBezTo>
                  <a:cubicBezTo>
                    <a:pt x="1833292" y="1616288"/>
                    <a:pt x="824712" y="1625178"/>
                    <a:pt x="774283" y="1623908"/>
                  </a:cubicBezTo>
                  <a:cubicBezTo>
                    <a:pt x="761676" y="1623908"/>
                    <a:pt x="746548" y="1625178"/>
                    <a:pt x="733940" y="1625178"/>
                  </a:cubicBezTo>
                  <a:cubicBezTo>
                    <a:pt x="703683" y="1625178"/>
                    <a:pt x="675947" y="1626448"/>
                    <a:pt x="645690" y="1626448"/>
                  </a:cubicBezTo>
                  <a:cubicBezTo>
                    <a:pt x="570046" y="1626448"/>
                    <a:pt x="496924" y="1625178"/>
                    <a:pt x="421281" y="1623908"/>
                  </a:cubicBezTo>
                  <a:cubicBezTo>
                    <a:pt x="375895" y="1622638"/>
                    <a:pt x="330509" y="1621368"/>
                    <a:pt x="287644" y="1620098"/>
                  </a:cubicBezTo>
                  <a:cubicBezTo>
                    <a:pt x="206958" y="1618828"/>
                    <a:pt x="126271" y="1617558"/>
                    <a:pt x="48260" y="1617558"/>
                  </a:cubicBezTo>
                  <a:cubicBezTo>
                    <a:pt x="38100" y="1617558"/>
                    <a:pt x="29210" y="1617558"/>
                    <a:pt x="19050" y="1616288"/>
                  </a:cubicBezTo>
                  <a:cubicBezTo>
                    <a:pt x="10160" y="1615018"/>
                    <a:pt x="5080" y="1608668"/>
                    <a:pt x="7620" y="1599778"/>
                  </a:cubicBezTo>
                  <a:cubicBezTo>
                    <a:pt x="16510" y="1568034"/>
                    <a:pt x="12700" y="1537944"/>
                    <a:pt x="11430" y="1506651"/>
                  </a:cubicBezTo>
                  <a:cubicBezTo>
                    <a:pt x="10160" y="1442860"/>
                    <a:pt x="6350" y="1380274"/>
                    <a:pt x="7620" y="1316483"/>
                  </a:cubicBezTo>
                  <a:cubicBezTo>
                    <a:pt x="5080" y="1237046"/>
                    <a:pt x="0" y="253712"/>
                    <a:pt x="7620" y="173071"/>
                  </a:cubicBezTo>
                  <a:cubicBezTo>
                    <a:pt x="8890" y="157424"/>
                    <a:pt x="7620" y="140574"/>
                    <a:pt x="8890" y="124927"/>
                  </a:cubicBezTo>
                  <a:cubicBezTo>
                    <a:pt x="10160" y="99652"/>
                    <a:pt x="12700" y="71969"/>
                    <a:pt x="13970" y="44450"/>
                  </a:cubicBezTo>
                  <a:cubicBezTo>
                    <a:pt x="13970" y="41910"/>
                    <a:pt x="15240" y="39370"/>
                    <a:pt x="16510" y="38100"/>
                  </a:cubicBezTo>
                  <a:cubicBezTo>
                    <a:pt x="38100" y="35560"/>
                    <a:pt x="63235" y="30480"/>
                    <a:pt x="103578" y="29210"/>
                  </a:cubicBezTo>
                  <a:cubicBezTo>
                    <a:pt x="171657" y="25400"/>
                    <a:pt x="239736" y="22860"/>
                    <a:pt x="310337" y="20320"/>
                  </a:cubicBezTo>
                  <a:cubicBezTo>
                    <a:pt x="358245" y="17780"/>
                    <a:pt x="406152" y="16510"/>
                    <a:pt x="451538" y="13970"/>
                  </a:cubicBezTo>
                  <a:cubicBezTo>
                    <a:pt x="496924" y="11430"/>
                    <a:pt x="544832" y="8890"/>
                    <a:pt x="590218" y="8890"/>
                  </a:cubicBezTo>
                  <a:cubicBezTo>
                    <a:pt x="640647" y="7620"/>
                    <a:pt x="691076" y="10160"/>
                    <a:pt x="741505" y="8890"/>
                  </a:cubicBezTo>
                  <a:cubicBezTo>
                    <a:pt x="804541" y="8890"/>
                    <a:pt x="1946757" y="6350"/>
                    <a:pt x="2009793" y="5080"/>
                  </a:cubicBezTo>
                  <a:cubicBezTo>
                    <a:pt x="2070308" y="3810"/>
                    <a:pt x="2130823" y="2540"/>
                    <a:pt x="2193859" y="2540"/>
                  </a:cubicBezTo>
                  <a:cubicBezTo>
                    <a:pt x="2297238" y="1270"/>
                    <a:pt x="2398096" y="0"/>
                    <a:pt x="2501476" y="0"/>
                  </a:cubicBezTo>
                  <a:cubicBezTo>
                    <a:pt x="2544340" y="0"/>
                    <a:pt x="2589726" y="2540"/>
                    <a:pt x="2632591" y="2540"/>
                  </a:cubicBezTo>
                  <a:cubicBezTo>
                    <a:pt x="2751099" y="3810"/>
                    <a:pt x="2872128" y="5080"/>
                    <a:pt x="2990637" y="7620"/>
                  </a:cubicBezTo>
                  <a:cubicBezTo>
                    <a:pt x="3053673" y="8890"/>
                    <a:pt x="3116709" y="12700"/>
                    <a:pt x="3179745" y="16510"/>
                  </a:cubicBezTo>
                  <a:cubicBezTo>
                    <a:pt x="3194874" y="16510"/>
                    <a:pt x="3210003" y="16510"/>
                    <a:pt x="3222610" y="16510"/>
                  </a:cubicBezTo>
                  <a:cubicBezTo>
                    <a:pt x="3239158" y="17780"/>
                    <a:pt x="3248048" y="20320"/>
                    <a:pt x="3258208" y="21590"/>
                  </a:cubicBezTo>
                  <a:close/>
                  <a:moveTo>
                    <a:pt x="3268368" y="1612478"/>
                  </a:moveTo>
                  <a:cubicBezTo>
                    <a:pt x="3269638" y="1595968"/>
                    <a:pt x="3270908" y="1583268"/>
                    <a:pt x="3270908" y="1570568"/>
                  </a:cubicBezTo>
                  <a:cubicBezTo>
                    <a:pt x="3269638" y="1501836"/>
                    <a:pt x="3268368" y="1438046"/>
                    <a:pt x="3268368" y="1369441"/>
                  </a:cubicBezTo>
                  <a:cubicBezTo>
                    <a:pt x="3268368" y="1338148"/>
                    <a:pt x="3270908" y="1306855"/>
                    <a:pt x="3269638" y="1275561"/>
                  </a:cubicBezTo>
                  <a:cubicBezTo>
                    <a:pt x="3269638" y="1246675"/>
                    <a:pt x="3268368" y="1216585"/>
                    <a:pt x="3267098" y="1187699"/>
                  </a:cubicBezTo>
                  <a:cubicBezTo>
                    <a:pt x="3262018" y="1143166"/>
                    <a:pt x="3250588" y="221215"/>
                    <a:pt x="3250588" y="176682"/>
                  </a:cubicBezTo>
                  <a:cubicBezTo>
                    <a:pt x="3248048" y="139371"/>
                    <a:pt x="3245508" y="100856"/>
                    <a:pt x="3242968" y="63500"/>
                  </a:cubicBezTo>
                  <a:cubicBezTo>
                    <a:pt x="3241698" y="44450"/>
                    <a:pt x="3240428" y="43180"/>
                    <a:pt x="3215045" y="41910"/>
                  </a:cubicBezTo>
                  <a:cubicBezTo>
                    <a:pt x="3207481" y="41910"/>
                    <a:pt x="3202438" y="41910"/>
                    <a:pt x="3194874" y="40640"/>
                  </a:cubicBezTo>
                  <a:cubicBezTo>
                    <a:pt x="3131838" y="36830"/>
                    <a:pt x="3066280" y="31750"/>
                    <a:pt x="3003244" y="30480"/>
                  </a:cubicBezTo>
                  <a:cubicBezTo>
                    <a:pt x="2849436" y="26670"/>
                    <a:pt x="2693106" y="25400"/>
                    <a:pt x="2539297" y="22860"/>
                  </a:cubicBezTo>
                  <a:cubicBezTo>
                    <a:pt x="2516604" y="22860"/>
                    <a:pt x="2491390" y="22860"/>
                    <a:pt x="2468697" y="22860"/>
                  </a:cubicBezTo>
                  <a:cubicBezTo>
                    <a:pt x="2430875" y="22860"/>
                    <a:pt x="2393053" y="22860"/>
                    <a:pt x="2357753" y="22860"/>
                  </a:cubicBezTo>
                  <a:cubicBezTo>
                    <a:pt x="2277067" y="22860"/>
                    <a:pt x="2196380" y="22860"/>
                    <a:pt x="2118215" y="24130"/>
                  </a:cubicBezTo>
                  <a:cubicBezTo>
                    <a:pt x="2050136" y="25400"/>
                    <a:pt x="902877" y="29210"/>
                    <a:pt x="834798" y="29210"/>
                  </a:cubicBezTo>
                  <a:cubicBezTo>
                    <a:pt x="723855" y="29210"/>
                    <a:pt x="612911" y="26670"/>
                    <a:pt x="501967" y="33020"/>
                  </a:cubicBezTo>
                  <a:cubicBezTo>
                    <a:pt x="443974" y="36830"/>
                    <a:pt x="388502" y="36830"/>
                    <a:pt x="333030" y="38100"/>
                  </a:cubicBezTo>
                  <a:cubicBezTo>
                    <a:pt x="237215" y="41910"/>
                    <a:pt x="141400" y="45720"/>
                    <a:pt x="49530" y="50800"/>
                  </a:cubicBezTo>
                  <a:cubicBezTo>
                    <a:pt x="36830" y="50800"/>
                    <a:pt x="34290" y="53340"/>
                    <a:pt x="33020" y="68359"/>
                  </a:cubicBezTo>
                  <a:cubicBezTo>
                    <a:pt x="31750" y="90023"/>
                    <a:pt x="31750" y="111688"/>
                    <a:pt x="30480" y="133353"/>
                  </a:cubicBezTo>
                  <a:cubicBezTo>
                    <a:pt x="29210" y="169460"/>
                    <a:pt x="26670" y="204365"/>
                    <a:pt x="25400" y="240472"/>
                  </a:cubicBezTo>
                  <a:cubicBezTo>
                    <a:pt x="20320" y="278987"/>
                    <a:pt x="26670" y="1220196"/>
                    <a:pt x="29210" y="1258711"/>
                  </a:cubicBezTo>
                  <a:cubicBezTo>
                    <a:pt x="29210" y="1299633"/>
                    <a:pt x="29210" y="1341759"/>
                    <a:pt x="30480" y="1382681"/>
                  </a:cubicBezTo>
                  <a:cubicBezTo>
                    <a:pt x="30480" y="1412771"/>
                    <a:pt x="33020" y="1442860"/>
                    <a:pt x="33020" y="1472950"/>
                  </a:cubicBezTo>
                  <a:cubicBezTo>
                    <a:pt x="33020" y="1505447"/>
                    <a:pt x="33020" y="1537944"/>
                    <a:pt x="31750" y="1570568"/>
                  </a:cubicBezTo>
                  <a:cubicBezTo>
                    <a:pt x="31750" y="1574378"/>
                    <a:pt x="31750" y="1576918"/>
                    <a:pt x="31750" y="1580728"/>
                  </a:cubicBezTo>
                  <a:cubicBezTo>
                    <a:pt x="31750" y="1590888"/>
                    <a:pt x="35560" y="1594698"/>
                    <a:pt x="44450" y="1594698"/>
                  </a:cubicBezTo>
                  <a:cubicBezTo>
                    <a:pt x="68278" y="1594698"/>
                    <a:pt x="103578" y="1595968"/>
                    <a:pt x="136357" y="1595968"/>
                  </a:cubicBezTo>
                  <a:cubicBezTo>
                    <a:pt x="184265" y="1595968"/>
                    <a:pt x="234694" y="1593428"/>
                    <a:pt x="282601" y="1595968"/>
                  </a:cubicBezTo>
                  <a:cubicBezTo>
                    <a:pt x="360766" y="1599778"/>
                    <a:pt x="438931" y="1602318"/>
                    <a:pt x="517096" y="1601048"/>
                  </a:cubicBezTo>
                  <a:cubicBezTo>
                    <a:pt x="567525" y="1599778"/>
                    <a:pt x="615432" y="1602318"/>
                    <a:pt x="665861" y="1602318"/>
                  </a:cubicBezTo>
                  <a:cubicBezTo>
                    <a:pt x="738983" y="1602318"/>
                    <a:pt x="812105" y="1601048"/>
                    <a:pt x="885227" y="1602318"/>
                  </a:cubicBezTo>
                  <a:cubicBezTo>
                    <a:pt x="993649" y="1603588"/>
                    <a:pt x="2183773" y="1593428"/>
                    <a:pt x="2294717" y="1595968"/>
                  </a:cubicBezTo>
                  <a:cubicBezTo>
                    <a:pt x="2342624" y="1597238"/>
                    <a:pt x="2390532" y="1598508"/>
                    <a:pt x="2435918" y="1598508"/>
                  </a:cubicBezTo>
                  <a:cubicBezTo>
                    <a:pt x="2519126" y="1601048"/>
                    <a:pt x="2599812" y="1597238"/>
                    <a:pt x="2683020" y="1601048"/>
                  </a:cubicBezTo>
                  <a:cubicBezTo>
                    <a:pt x="2751099" y="1603588"/>
                    <a:pt x="2819178" y="1603588"/>
                    <a:pt x="2887257" y="1606128"/>
                  </a:cubicBezTo>
                  <a:cubicBezTo>
                    <a:pt x="2988115" y="1609938"/>
                    <a:pt x="3088973" y="1612478"/>
                    <a:pt x="3189831" y="1613748"/>
                  </a:cubicBezTo>
                  <a:cubicBezTo>
                    <a:pt x="3227653" y="1613748"/>
                    <a:pt x="3248048" y="1612478"/>
                    <a:pt x="3268368" y="1612478"/>
                  </a:cubicBezTo>
                  <a:close/>
                </a:path>
              </a:pathLst>
            </a:custGeom>
            <a:solidFill>
              <a:srgbClr val="090100"/>
            </a:solidFill>
          </p:spPr>
        </p:sp>
      </p:grpSp>
      <p:sp>
        <p:nvSpPr>
          <p:cNvPr name="Freeform 5" id="5"/>
          <p:cNvSpPr/>
          <p:nvPr/>
        </p:nvSpPr>
        <p:spPr>
          <a:xfrm flipH="false" flipV="false" rot="0">
            <a:off x="1028700" y="886653"/>
            <a:ext cx="5086933" cy="8513695"/>
          </a:xfrm>
          <a:custGeom>
            <a:avLst/>
            <a:gdLst/>
            <a:ahLst/>
            <a:cxnLst/>
            <a:rect r="r" b="b" t="t" l="l"/>
            <a:pathLst>
              <a:path h="8513695" w="5086933">
                <a:moveTo>
                  <a:pt x="0" y="0"/>
                </a:moveTo>
                <a:lnTo>
                  <a:pt x="5086933" y="0"/>
                </a:lnTo>
                <a:lnTo>
                  <a:pt x="5086933" y="8513694"/>
                </a:lnTo>
                <a:lnTo>
                  <a:pt x="0" y="8513694"/>
                </a:lnTo>
                <a:lnTo>
                  <a:pt x="0" y="0"/>
                </a:lnTo>
                <a:close/>
              </a:path>
            </a:pathLst>
          </a:custGeom>
          <a:blipFill>
            <a:blip r:embed="rId2"/>
            <a:stretch>
              <a:fillRect l="0" t="0" r="0" b="0"/>
            </a:stretch>
          </a:blipFill>
        </p:spPr>
      </p:sp>
      <p:sp>
        <p:nvSpPr>
          <p:cNvPr name="TextBox 6" id="6"/>
          <p:cNvSpPr txBox="true"/>
          <p:nvPr/>
        </p:nvSpPr>
        <p:spPr>
          <a:xfrm rot="0">
            <a:off x="7793381" y="3234925"/>
            <a:ext cx="8432720" cy="2965054"/>
          </a:xfrm>
          <a:prstGeom prst="rect">
            <a:avLst/>
          </a:prstGeom>
        </p:spPr>
        <p:txBody>
          <a:bodyPr anchor="t" rtlCol="false" tIns="0" lIns="0" bIns="0" rIns="0">
            <a:spAutoFit/>
          </a:bodyPr>
          <a:lstStyle/>
          <a:p>
            <a:pPr algn="ctr">
              <a:lnSpc>
                <a:spcPts val="7686"/>
              </a:lnSpc>
            </a:pPr>
            <a:r>
              <a:rPr lang="en-US" sz="7462">
                <a:solidFill>
                  <a:srgbClr val="000000"/>
                </a:solidFill>
                <a:latin typeface="Lulu Font TH"/>
                <a:ea typeface="Lulu Font TH"/>
                <a:cs typeface="Lulu Font TH"/>
                <a:sym typeface="Lulu Font TH"/>
              </a:rPr>
              <a:t>hvala za pozornost</a:t>
            </a:r>
          </a:p>
          <a:p>
            <a:pPr algn="ctr">
              <a:lnSpc>
                <a:spcPts val="7686"/>
              </a:lnSpc>
            </a:pPr>
          </a:p>
          <a:p>
            <a:pPr algn="ctr">
              <a:lnSpc>
                <a:spcPts val="7686"/>
              </a:lnSpc>
            </a:pPr>
            <a:r>
              <a:rPr lang="en-US" sz="7462">
                <a:solidFill>
                  <a:srgbClr val="000000"/>
                </a:solidFill>
                <a:latin typeface="Lulu Font TH"/>
                <a:ea typeface="Lulu Font TH"/>
                <a:cs typeface="Lulu Font TH"/>
                <a:sym typeface="Lulu Font TH"/>
              </a:rPr>
              <a:t>želvice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14226284" y="7167359"/>
            <a:ext cx="4061716" cy="2970130"/>
          </a:xfrm>
          <a:custGeom>
            <a:avLst/>
            <a:gdLst/>
            <a:ahLst/>
            <a:cxnLst/>
            <a:rect r="r" b="b" t="t" l="l"/>
            <a:pathLst>
              <a:path h="2970130" w="4061716">
                <a:moveTo>
                  <a:pt x="0" y="0"/>
                </a:moveTo>
                <a:lnTo>
                  <a:pt x="4061716" y="0"/>
                </a:lnTo>
                <a:lnTo>
                  <a:pt x="4061716" y="2970130"/>
                </a:lnTo>
                <a:lnTo>
                  <a:pt x="0" y="2970130"/>
                </a:lnTo>
                <a:lnTo>
                  <a:pt x="0" y="0"/>
                </a:lnTo>
                <a:close/>
              </a:path>
            </a:pathLst>
          </a:custGeom>
          <a:blipFill>
            <a:blip r:embed="rId2"/>
            <a:stretch>
              <a:fillRect l="0" t="0" r="0" b="0"/>
            </a:stretch>
          </a:blipFill>
        </p:spPr>
      </p:sp>
      <p:sp>
        <p:nvSpPr>
          <p:cNvPr name="Freeform 3" id="3"/>
          <p:cNvSpPr/>
          <p:nvPr/>
        </p:nvSpPr>
        <p:spPr>
          <a:xfrm flipH="false" flipV="false" rot="0">
            <a:off x="14643103" y="6152720"/>
            <a:ext cx="3228078" cy="2953691"/>
          </a:xfrm>
          <a:custGeom>
            <a:avLst/>
            <a:gdLst/>
            <a:ahLst/>
            <a:cxnLst/>
            <a:rect r="r" b="b" t="t" l="l"/>
            <a:pathLst>
              <a:path h="2953691" w="3228078">
                <a:moveTo>
                  <a:pt x="0" y="0"/>
                </a:moveTo>
                <a:lnTo>
                  <a:pt x="3228078" y="0"/>
                </a:lnTo>
                <a:lnTo>
                  <a:pt x="3228078" y="2953691"/>
                </a:lnTo>
                <a:lnTo>
                  <a:pt x="0" y="2953691"/>
                </a:lnTo>
                <a:lnTo>
                  <a:pt x="0" y="0"/>
                </a:lnTo>
                <a:close/>
              </a:path>
            </a:pathLst>
          </a:custGeom>
          <a:blipFill>
            <a:blip r:embed="rId3"/>
            <a:stretch>
              <a:fillRect l="0" t="0" r="0" b="0"/>
            </a:stretch>
          </a:blipFill>
        </p:spPr>
      </p:sp>
      <p:sp>
        <p:nvSpPr>
          <p:cNvPr name="Freeform 4" id="4"/>
          <p:cNvSpPr/>
          <p:nvPr/>
        </p:nvSpPr>
        <p:spPr>
          <a:xfrm flipH="false" flipV="false" rot="-10800000">
            <a:off x="16972297" y="4885472"/>
            <a:ext cx="1063557" cy="1123970"/>
          </a:xfrm>
          <a:custGeom>
            <a:avLst/>
            <a:gdLst/>
            <a:ahLst/>
            <a:cxnLst/>
            <a:rect r="r" b="b" t="t" l="l"/>
            <a:pathLst>
              <a:path h="1123970" w="1063557">
                <a:moveTo>
                  <a:pt x="0" y="0"/>
                </a:moveTo>
                <a:lnTo>
                  <a:pt x="1063557" y="0"/>
                </a:lnTo>
                <a:lnTo>
                  <a:pt x="1063557" y="1123971"/>
                </a:lnTo>
                <a:lnTo>
                  <a:pt x="0" y="1123971"/>
                </a:lnTo>
                <a:lnTo>
                  <a:pt x="0" y="0"/>
                </a:lnTo>
                <a:close/>
              </a:path>
            </a:pathLst>
          </a:custGeom>
          <a:blipFill>
            <a:blip r:embed="rId4"/>
            <a:stretch>
              <a:fillRect l="0" t="0" r="0" b="0"/>
            </a:stretch>
          </a:blipFill>
        </p:spPr>
      </p:sp>
      <p:sp>
        <p:nvSpPr>
          <p:cNvPr name="Freeform 5" id="5"/>
          <p:cNvSpPr/>
          <p:nvPr/>
        </p:nvSpPr>
        <p:spPr>
          <a:xfrm flipH="false" flipV="false" rot="-9073066">
            <a:off x="14475427" y="3832918"/>
            <a:ext cx="1063557" cy="1123970"/>
          </a:xfrm>
          <a:custGeom>
            <a:avLst/>
            <a:gdLst/>
            <a:ahLst/>
            <a:cxnLst/>
            <a:rect r="r" b="b" t="t" l="l"/>
            <a:pathLst>
              <a:path h="1123970" w="1063557">
                <a:moveTo>
                  <a:pt x="0" y="0"/>
                </a:moveTo>
                <a:lnTo>
                  <a:pt x="1063557" y="0"/>
                </a:lnTo>
                <a:lnTo>
                  <a:pt x="1063557" y="1123970"/>
                </a:lnTo>
                <a:lnTo>
                  <a:pt x="0" y="1123970"/>
                </a:lnTo>
                <a:lnTo>
                  <a:pt x="0" y="0"/>
                </a:lnTo>
                <a:close/>
              </a:path>
            </a:pathLst>
          </a:custGeom>
          <a:blipFill>
            <a:blip r:embed="rId4"/>
            <a:stretch>
              <a:fillRect l="0" t="0" r="0" b="0"/>
            </a:stretch>
          </a:blipFill>
        </p:spPr>
      </p:sp>
      <p:sp>
        <p:nvSpPr>
          <p:cNvPr name="Freeform 6" id="6"/>
          <p:cNvSpPr/>
          <p:nvPr/>
        </p:nvSpPr>
        <p:spPr>
          <a:xfrm flipH="false" flipV="false" rot="9008414">
            <a:off x="16303361" y="3778025"/>
            <a:ext cx="736713" cy="778561"/>
          </a:xfrm>
          <a:custGeom>
            <a:avLst/>
            <a:gdLst/>
            <a:ahLst/>
            <a:cxnLst/>
            <a:rect r="r" b="b" t="t" l="l"/>
            <a:pathLst>
              <a:path h="778561" w="736713">
                <a:moveTo>
                  <a:pt x="0" y="0"/>
                </a:moveTo>
                <a:lnTo>
                  <a:pt x="736713" y="0"/>
                </a:lnTo>
                <a:lnTo>
                  <a:pt x="736713" y="778561"/>
                </a:lnTo>
                <a:lnTo>
                  <a:pt x="0" y="778561"/>
                </a:lnTo>
                <a:lnTo>
                  <a:pt x="0" y="0"/>
                </a:lnTo>
                <a:close/>
              </a:path>
            </a:pathLst>
          </a:custGeom>
          <a:blipFill>
            <a:blip r:embed="rId4"/>
            <a:stretch>
              <a:fillRect l="0" t="0" r="0" b="0"/>
            </a:stretch>
          </a:blipFill>
        </p:spPr>
      </p:sp>
      <p:sp>
        <p:nvSpPr>
          <p:cNvPr name="Freeform 7" id="7"/>
          <p:cNvSpPr/>
          <p:nvPr/>
        </p:nvSpPr>
        <p:spPr>
          <a:xfrm flipH="false" flipV="false" rot="9109647">
            <a:off x="16656225" y="2634242"/>
            <a:ext cx="506684" cy="535465"/>
          </a:xfrm>
          <a:custGeom>
            <a:avLst/>
            <a:gdLst/>
            <a:ahLst/>
            <a:cxnLst/>
            <a:rect r="r" b="b" t="t" l="l"/>
            <a:pathLst>
              <a:path h="535465" w="506684">
                <a:moveTo>
                  <a:pt x="0" y="0"/>
                </a:moveTo>
                <a:lnTo>
                  <a:pt x="506684" y="0"/>
                </a:lnTo>
                <a:lnTo>
                  <a:pt x="506684" y="535466"/>
                </a:lnTo>
                <a:lnTo>
                  <a:pt x="0" y="535466"/>
                </a:lnTo>
                <a:lnTo>
                  <a:pt x="0" y="0"/>
                </a:lnTo>
                <a:close/>
              </a:path>
            </a:pathLst>
          </a:custGeom>
          <a:blipFill>
            <a:blip r:embed="rId4"/>
            <a:stretch>
              <a:fillRect l="0" t="0" r="0" b="0"/>
            </a:stretch>
          </a:blipFill>
        </p:spPr>
      </p:sp>
      <p:sp>
        <p:nvSpPr>
          <p:cNvPr name="Freeform 8" id="8"/>
          <p:cNvSpPr/>
          <p:nvPr/>
        </p:nvSpPr>
        <p:spPr>
          <a:xfrm flipH="false" flipV="false" rot="0">
            <a:off x="15842567" y="5267353"/>
            <a:ext cx="829150" cy="742089"/>
          </a:xfrm>
          <a:custGeom>
            <a:avLst/>
            <a:gdLst/>
            <a:ahLst/>
            <a:cxnLst/>
            <a:rect r="r" b="b" t="t" l="l"/>
            <a:pathLst>
              <a:path h="742089" w="829150">
                <a:moveTo>
                  <a:pt x="0" y="0"/>
                </a:moveTo>
                <a:lnTo>
                  <a:pt x="829150" y="0"/>
                </a:lnTo>
                <a:lnTo>
                  <a:pt x="829150" y="742090"/>
                </a:lnTo>
                <a:lnTo>
                  <a:pt x="0" y="742090"/>
                </a:lnTo>
                <a:lnTo>
                  <a:pt x="0" y="0"/>
                </a:lnTo>
                <a:close/>
              </a:path>
            </a:pathLst>
          </a:custGeom>
          <a:blipFill>
            <a:blip r:embed="rId5"/>
            <a:stretch>
              <a:fillRect l="0" t="0" r="0" b="0"/>
            </a:stretch>
          </a:blipFill>
        </p:spPr>
      </p:sp>
      <p:sp>
        <p:nvSpPr>
          <p:cNvPr name="Freeform 9" id="9"/>
          <p:cNvSpPr/>
          <p:nvPr/>
        </p:nvSpPr>
        <p:spPr>
          <a:xfrm flipH="false" flipV="false" rot="0">
            <a:off x="15329297" y="2086973"/>
            <a:ext cx="513271" cy="459377"/>
          </a:xfrm>
          <a:custGeom>
            <a:avLst/>
            <a:gdLst/>
            <a:ahLst/>
            <a:cxnLst/>
            <a:rect r="r" b="b" t="t" l="l"/>
            <a:pathLst>
              <a:path h="459377" w="513271">
                <a:moveTo>
                  <a:pt x="0" y="0"/>
                </a:moveTo>
                <a:lnTo>
                  <a:pt x="513270" y="0"/>
                </a:lnTo>
                <a:lnTo>
                  <a:pt x="513270" y="459378"/>
                </a:lnTo>
                <a:lnTo>
                  <a:pt x="0" y="459378"/>
                </a:lnTo>
                <a:lnTo>
                  <a:pt x="0" y="0"/>
                </a:lnTo>
                <a:close/>
              </a:path>
            </a:pathLst>
          </a:custGeom>
          <a:blipFill>
            <a:blip r:embed="rId5"/>
            <a:stretch>
              <a:fillRect l="0" t="0" r="0" b="0"/>
            </a:stretch>
          </a:blipFill>
        </p:spPr>
      </p:sp>
      <p:sp>
        <p:nvSpPr>
          <p:cNvPr name="Freeform 10" id="10"/>
          <p:cNvSpPr/>
          <p:nvPr/>
        </p:nvSpPr>
        <p:spPr>
          <a:xfrm flipH="false" flipV="false" rot="0">
            <a:off x="16396297" y="1197963"/>
            <a:ext cx="275421" cy="246502"/>
          </a:xfrm>
          <a:custGeom>
            <a:avLst/>
            <a:gdLst/>
            <a:ahLst/>
            <a:cxnLst/>
            <a:rect r="r" b="b" t="t" l="l"/>
            <a:pathLst>
              <a:path h="246502" w="275421">
                <a:moveTo>
                  <a:pt x="0" y="0"/>
                </a:moveTo>
                <a:lnTo>
                  <a:pt x="275420" y="0"/>
                </a:lnTo>
                <a:lnTo>
                  <a:pt x="275420" y="246502"/>
                </a:lnTo>
                <a:lnTo>
                  <a:pt x="0" y="246502"/>
                </a:lnTo>
                <a:lnTo>
                  <a:pt x="0" y="0"/>
                </a:lnTo>
                <a:close/>
              </a:path>
            </a:pathLst>
          </a:custGeom>
          <a:blipFill>
            <a:blip r:embed="rId5"/>
            <a:stretch>
              <a:fillRect l="0" t="0" r="0" b="0"/>
            </a:stretch>
          </a:blipFill>
        </p:spPr>
      </p:sp>
      <p:sp>
        <p:nvSpPr>
          <p:cNvPr name="Freeform 11" id="11"/>
          <p:cNvSpPr/>
          <p:nvPr/>
        </p:nvSpPr>
        <p:spPr>
          <a:xfrm flipH="false" flipV="false" rot="0">
            <a:off x="683301" y="4167305"/>
            <a:ext cx="8159593" cy="6119695"/>
          </a:xfrm>
          <a:custGeom>
            <a:avLst/>
            <a:gdLst/>
            <a:ahLst/>
            <a:cxnLst/>
            <a:rect r="r" b="b" t="t" l="l"/>
            <a:pathLst>
              <a:path h="6119695" w="8159593">
                <a:moveTo>
                  <a:pt x="0" y="0"/>
                </a:moveTo>
                <a:lnTo>
                  <a:pt x="8159593" y="0"/>
                </a:lnTo>
                <a:lnTo>
                  <a:pt x="8159593" y="6119695"/>
                </a:lnTo>
                <a:lnTo>
                  <a:pt x="0" y="6119695"/>
                </a:lnTo>
                <a:lnTo>
                  <a:pt x="0" y="0"/>
                </a:lnTo>
                <a:close/>
              </a:path>
            </a:pathLst>
          </a:custGeom>
          <a:blipFill>
            <a:blip r:embed="rId6"/>
            <a:stretch>
              <a:fillRect l="0" t="0" r="0" b="0"/>
            </a:stretch>
          </a:blipFill>
        </p:spPr>
      </p:sp>
      <p:sp>
        <p:nvSpPr>
          <p:cNvPr name="Freeform 12" id="12"/>
          <p:cNvSpPr/>
          <p:nvPr/>
        </p:nvSpPr>
        <p:spPr>
          <a:xfrm flipH="false" flipV="false" rot="0">
            <a:off x="9075405" y="3646306"/>
            <a:ext cx="4918368" cy="6557825"/>
          </a:xfrm>
          <a:custGeom>
            <a:avLst/>
            <a:gdLst/>
            <a:ahLst/>
            <a:cxnLst/>
            <a:rect r="r" b="b" t="t" l="l"/>
            <a:pathLst>
              <a:path h="6557825" w="4918368">
                <a:moveTo>
                  <a:pt x="0" y="0"/>
                </a:moveTo>
                <a:lnTo>
                  <a:pt x="4918368" y="0"/>
                </a:lnTo>
                <a:lnTo>
                  <a:pt x="4918368" y="6557825"/>
                </a:lnTo>
                <a:lnTo>
                  <a:pt x="0" y="6557825"/>
                </a:lnTo>
                <a:lnTo>
                  <a:pt x="0" y="0"/>
                </a:lnTo>
                <a:close/>
              </a:path>
            </a:pathLst>
          </a:custGeom>
          <a:blipFill>
            <a:blip r:embed="rId7"/>
            <a:stretch>
              <a:fillRect l="0" t="0" r="0" b="0"/>
            </a:stretch>
          </a:blipFill>
        </p:spPr>
      </p:sp>
      <p:sp>
        <p:nvSpPr>
          <p:cNvPr name="TextBox 13" id="13"/>
          <p:cNvSpPr txBox="true"/>
          <p:nvPr/>
        </p:nvSpPr>
        <p:spPr>
          <a:xfrm rot="0">
            <a:off x="4234398" y="1235793"/>
            <a:ext cx="9216992" cy="2931512"/>
          </a:xfrm>
          <a:prstGeom prst="rect">
            <a:avLst/>
          </a:prstGeom>
        </p:spPr>
        <p:txBody>
          <a:bodyPr anchor="t" rtlCol="false" tIns="0" lIns="0" bIns="0" rIns="0">
            <a:spAutoFit/>
          </a:bodyPr>
          <a:lstStyle/>
          <a:p>
            <a:pPr algn="just">
              <a:lnSpc>
                <a:spcPts val="5910"/>
              </a:lnSpc>
            </a:pPr>
            <a:r>
              <a:rPr lang="en-US" sz="3127">
                <a:solidFill>
                  <a:srgbClr val="000000"/>
                </a:solidFill>
                <a:latin typeface="Glacial Indifference"/>
                <a:ea typeface="Glacial Indifference"/>
                <a:cs typeface="Glacial Indifference"/>
                <a:sym typeface="Glacial Indifference"/>
              </a:rPr>
              <a:t>v sklopu steam projekta smo izvedli tedensko dejavnost, ki bo del evropske izobraževalne knjige in poučnega videa na youtube kanalu...Naslov dejavnosti: LUNINI KRATERJI</a:t>
            </a:r>
          </a:p>
        </p:txBody>
      </p:sp>
      <p:sp>
        <p:nvSpPr>
          <p:cNvPr name="TextBox 14" id="14"/>
          <p:cNvSpPr txBox="true"/>
          <p:nvPr/>
        </p:nvSpPr>
        <p:spPr>
          <a:xfrm rot="0">
            <a:off x="0" y="-2434"/>
            <a:ext cx="5113899" cy="2276970"/>
          </a:xfrm>
          <a:prstGeom prst="rect">
            <a:avLst/>
          </a:prstGeom>
        </p:spPr>
        <p:txBody>
          <a:bodyPr anchor="t" rtlCol="false" tIns="0" lIns="0" bIns="0" rIns="0">
            <a:spAutoFit/>
          </a:bodyPr>
          <a:lstStyle/>
          <a:p>
            <a:pPr algn="ctr">
              <a:lnSpc>
                <a:spcPts val="9131"/>
              </a:lnSpc>
            </a:pPr>
            <a:r>
              <a:rPr lang="en-US" sz="6522">
                <a:solidFill>
                  <a:srgbClr val="000000"/>
                </a:solidFill>
                <a:latin typeface="Lulu Font TH"/>
                <a:ea typeface="Lulu Font TH"/>
                <a:cs typeface="Lulu Font TH"/>
                <a:sym typeface="Lulu Font TH"/>
              </a:rPr>
              <a:t>mi nismo za luno</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93602" y="0"/>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2"/>
            <a:stretch>
              <a:fillRect l="0" t="0" r="0" b="0"/>
            </a:stretch>
          </a:blipFill>
        </p:spPr>
      </p:sp>
      <p:sp>
        <p:nvSpPr>
          <p:cNvPr name="Freeform 3" id="3"/>
          <p:cNvSpPr/>
          <p:nvPr/>
        </p:nvSpPr>
        <p:spPr>
          <a:xfrm flipH="false" flipV="false" rot="0">
            <a:off x="10684861" y="0"/>
            <a:ext cx="7603139" cy="5702354"/>
          </a:xfrm>
          <a:custGeom>
            <a:avLst/>
            <a:gdLst/>
            <a:ahLst/>
            <a:cxnLst/>
            <a:rect r="r" b="b" t="t" l="l"/>
            <a:pathLst>
              <a:path h="5702354" w="7603139">
                <a:moveTo>
                  <a:pt x="0" y="0"/>
                </a:moveTo>
                <a:lnTo>
                  <a:pt x="7603139" y="0"/>
                </a:lnTo>
                <a:lnTo>
                  <a:pt x="7603139" y="5702354"/>
                </a:lnTo>
                <a:lnTo>
                  <a:pt x="0" y="5702354"/>
                </a:lnTo>
                <a:lnTo>
                  <a:pt x="0" y="0"/>
                </a:lnTo>
                <a:close/>
              </a:path>
            </a:pathLst>
          </a:custGeom>
          <a:blipFill>
            <a:blip r:embed="rId3"/>
            <a:stretch>
              <a:fillRect l="0" t="0" r="0" b="0"/>
            </a:stretch>
          </a:blipFill>
        </p:spPr>
      </p:sp>
      <p:sp>
        <p:nvSpPr>
          <p:cNvPr name="Freeform 4" id="4"/>
          <p:cNvSpPr/>
          <p:nvPr/>
        </p:nvSpPr>
        <p:spPr>
          <a:xfrm flipH="false" flipV="false" rot="0">
            <a:off x="5620997" y="3018363"/>
            <a:ext cx="5328270" cy="7268637"/>
          </a:xfrm>
          <a:custGeom>
            <a:avLst/>
            <a:gdLst/>
            <a:ahLst/>
            <a:cxnLst/>
            <a:rect r="r" b="b" t="t" l="l"/>
            <a:pathLst>
              <a:path h="7268637" w="5328270">
                <a:moveTo>
                  <a:pt x="0" y="0"/>
                </a:moveTo>
                <a:lnTo>
                  <a:pt x="5328270" y="0"/>
                </a:lnTo>
                <a:lnTo>
                  <a:pt x="5328270" y="7268637"/>
                </a:lnTo>
                <a:lnTo>
                  <a:pt x="0" y="7268637"/>
                </a:lnTo>
                <a:lnTo>
                  <a:pt x="0" y="0"/>
                </a:lnTo>
                <a:close/>
              </a:path>
            </a:pathLst>
          </a:custGeom>
          <a:blipFill>
            <a:blip r:embed="rId4"/>
            <a:stretch>
              <a:fillRect l="0" t="-6085" r="-8538" b="0"/>
            </a:stretch>
          </a:blipFill>
        </p:spPr>
      </p:sp>
      <p:sp>
        <p:nvSpPr>
          <p:cNvPr name="TextBox 5" id="5"/>
          <p:cNvSpPr txBox="true"/>
          <p:nvPr/>
        </p:nvSpPr>
        <p:spPr>
          <a:xfrm rot="0">
            <a:off x="11553385" y="5916508"/>
            <a:ext cx="6734615" cy="3245916"/>
          </a:xfrm>
          <a:prstGeom prst="rect">
            <a:avLst/>
          </a:prstGeom>
        </p:spPr>
        <p:txBody>
          <a:bodyPr anchor="t" rtlCol="false" tIns="0" lIns="0" bIns="0" rIns="0">
            <a:spAutoFit/>
          </a:bodyPr>
          <a:lstStyle/>
          <a:p>
            <a:pPr algn="ctr">
              <a:lnSpc>
                <a:spcPts val="4332"/>
              </a:lnSpc>
            </a:pPr>
            <a:r>
              <a:rPr lang="en-US" sz="3094">
                <a:solidFill>
                  <a:srgbClr val="000000"/>
                </a:solidFill>
                <a:latin typeface="Canva Sans"/>
                <a:ea typeface="Canva Sans"/>
                <a:cs typeface="Canva Sans"/>
                <a:sym typeface="Canva Sans"/>
              </a:rPr>
              <a:t>Kaj  je teleskop? Kaj z njim vidimo? </a:t>
            </a:r>
          </a:p>
          <a:p>
            <a:pPr algn="ctr">
              <a:lnSpc>
                <a:spcPts val="4332"/>
              </a:lnSpc>
            </a:pPr>
            <a:r>
              <a:rPr lang="en-US" sz="3094">
                <a:solidFill>
                  <a:srgbClr val="000000"/>
                </a:solidFill>
                <a:latin typeface="Canva Sans"/>
                <a:ea typeface="Canva Sans"/>
                <a:cs typeface="Canva Sans"/>
                <a:sym typeface="Canva Sans"/>
              </a:rPr>
              <a:t>male glave so takoj ugotovile, da lahko opazujemo vesolje, luno in zvezdice. </a:t>
            </a:r>
          </a:p>
          <a:p>
            <a:pPr algn="ctr">
              <a:lnSpc>
                <a:spcPts val="4332"/>
              </a:lnSpc>
            </a:pPr>
            <a:r>
              <a:rPr lang="en-US" sz="3094">
                <a:solidFill>
                  <a:srgbClr val="000000"/>
                </a:solidFill>
                <a:latin typeface="Canva Sans"/>
                <a:ea typeface="Canva Sans"/>
                <a:cs typeface="Canva Sans"/>
                <a:sym typeface="Canva Sans"/>
              </a:rPr>
              <a:t>Kaj pa podnevi? Kako bi podnevi lahko našli Luno?</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11888721" y="144590"/>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2"/>
            <a:stretch>
              <a:fillRect l="0" t="0" r="0" b="0"/>
            </a:stretch>
          </a:blipFill>
        </p:spPr>
      </p:sp>
      <p:sp>
        <p:nvSpPr>
          <p:cNvPr name="Freeform 3" id="3"/>
          <p:cNvSpPr/>
          <p:nvPr/>
        </p:nvSpPr>
        <p:spPr>
          <a:xfrm flipH="false" flipV="false" rot="0">
            <a:off x="597053" y="3243016"/>
            <a:ext cx="9243322" cy="6932491"/>
          </a:xfrm>
          <a:custGeom>
            <a:avLst/>
            <a:gdLst/>
            <a:ahLst/>
            <a:cxnLst/>
            <a:rect r="r" b="b" t="t" l="l"/>
            <a:pathLst>
              <a:path h="6932491" w="9243322">
                <a:moveTo>
                  <a:pt x="0" y="0"/>
                </a:moveTo>
                <a:lnTo>
                  <a:pt x="9243322" y="0"/>
                </a:lnTo>
                <a:lnTo>
                  <a:pt x="9243322" y="6932492"/>
                </a:lnTo>
                <a:lnTo>
                  <a:pt x="0" y="6932492"/>
                </a:lnTo>
                <a:lnTo>
                  <a:pt x="0" y="0"/>
                </a:lnTo>
                <a:close/>
              </a:path>
            </a:pathLst>
          </a:custGeom>
          <a:blipFill>
            <a:blip r:embed="rId3"/>
            <a:stretch>
              <a:fillRect l="0" t="0" r="0" b="0"/>
            </a:stretch>
          </a:blipFill>
        </p:spPr>
      </p:sp>
      <p:sp>
        <p:nvSpPr>
          <p:cNvPr name="Freeform 4" id="4"/>
          <p:cNvSpPr/>
          <p:nvPr/>
        </p:nvSpPr>
        <p:spPr>
          <a:xfrm flipH="false" flipV="false" rot="-678011">
            <a:off x="10138543" y="6653340"/>
            <a:ext cx="3163285" cy="3356270"/>
          </a:xfrm>
          <a:custGeom>
            <a:avLst/>
            <a:gdLst/>
            <a:ahLst/>
            <a:cxnLst/>
            <a:rect r="r" b="b" t="t" l="l"/>
            <a:pathLst>
              <a:path h="3356270" w="3163285">
                <a:moveTo>
                  <a:pt x="0" y="0"/>
                </a:moveTo>
                <a:lnTo>
                  <a:pt x="3163284" y="0"/>
                </a:lnTo>
                <a:lnTo>
                  <a:pt x="3163284" y="3356270"/>
                </a:lnTo>
                <a:lnTo>
                  <a:pt x="0" y="33562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0" y="77915"/>
            <a:ext cx="10172962" cy="3165101"/>
          </a:xfrm>
          <a:prstGeom prst="rect">
            <a:avLst/>
          </a:prstGeom>
        </p:spPr>
        <p:txBody>
          <a:bodyPr anchor="t" rtlCol="false" tIns="0" lIns="0" bIns="0" rIns="0">
            <a:spAutoFit/>
          </a:bodyPr>
          <a:lstStyle/>
          <a:p>
            <a:pPr algn="ctr">
              <a:lnSpc>
                <a:spcPts val="5095"/>
              </a:lnSpc>
            </a:pPr>
            <a:r>
              <a:rPr lang="en-US" sz="3639">
                <a:solidFill>
                  <a:srgbClr val="000000"/>
                </a:solidFill>
                <a:latin typeface="Canva Sans"/>
                <a:ea typeface="Canva Sans"/>
                <a:cs typeface="Canva Sans"/>
                <a:sym typeface="Canva Sans"/>
              </a:rPr>
              <a:t>Pogledali smo si poučno risanko o Luni, poslušali pesmico, zaplesali vesoljski ples...pri vsem tem pa se naučili uporabljati aplikacijo Skymap. V kratki urici smo vsi znali poiskati planetke.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277197" y="1957220"/>
            <a:ext cx="10003046" cy="7502284"/>
          </a:xfrm>
          <a:custGeom>
            <a:avLst/>
            <a:gdLst/>
            <a:ahLst/>
            <a:cxnLst/>
            <a:rect r="r" b="b" t="t" l="l"/>
            <a:pathLst>
              <a:path h="7502284" w="10003046">
                <a:moveTo>
                  <a:pt x="0" y="0"/>
                </a:moveTo>
                <a:lnTo>
                  <a:pt x="10003046" y="0"/>
                </a:lnTo>
                <a:lnTo>
                  <a:pt x="10003046" y="7502284"/>
                </a:lnTo>
                <a:lnTo>
                  <a:pt x="0" y="7502284"/>
                </a:lnTo>
                <a:lnTo>
                  <a:pt x="0" y="0"/>
                </a:lnTo>
                <a:close/>
              </a:path>
            </a:pathLst>
          </a:custGeom>
          <a:blipFill>
            <a:blip r:embed="rId2"/>
            <a:stretch>
              <a:fillRect l="0" t="0" r="0" b="0"/>
            </a:stretch>
          </a:blipFill>
        </p:spPr>
      </p:sp>
      <p:sp>
        <p:nvSpPr>
          <p:cNvPr name="Freeform 3" id="3"/>
          <p:cNvSpPr/>
          <p:nvPr/>
        </p:nvSpPr>
        <p:spPr>
          <a:xfrm flipH="false" flipV="false" rot="0">
            <a:off x="11272663" y="1547337"/>
            <a:ext cx="6460814" cy="7710963"/>
          </a:xfrm>
          <a:custGeom>
            <a:avLst/>
            <a:gdLst/>
            <a:ahLst/>
            <a:cxnLst/>
            <a:rect r="r" b="b" t="t" l="l"/>
            <a:pathLst>
              <a:path h="7710963" w="6460814">
                <a:moveTo>
                  <a:pt x="0" y="0"/>
                </a:moveTo>
                <a:lnTo>
                  <a:pt x="6460814" y="0"/>
                </a:lnTo>
                <a:lnTo>
                  <a:pt x="6460814" y="7710963"/>
                </a:lnTo>
                <a:lnTo>
                  <a:pt x="0" y="7710963"/>
                </a:lnTo>
                <a:lnTo>
                  <a:pt x="0" y="0"/>
                </a:lnTo>
                <a:close/>
              </a:path>
            </a:pathLst>
          </a:custGeom>
          <a:blipFill>
            <a:blip r:embed="rId3"/>
            <a:stretch>
              <a:fillRect l="0" t="-5858" r="0" b="-5858"/>
            </a:stretch>
          </a:blipFill>
        </p:spPr>
      </p:sp>
      <p:sp>
        <p:nvSpPr>
          <p:cNvPr name="TextBox 4" id="4"/>
          <p:cNvSpPr txBox="true"/>
          <p:nvPr/>
        </p:nvSpPr>
        <p:spPr>
          <a:xfrm rot="0">
            <a:off x="107799" y="58163"/>
            <a:ext cx="14452215" cy="1411543"/>
          </a:xfrm>
          <a:prstGeom prst="rect">
            <a:avLst/>
          </a:prstGeom>
        </p:spPr>
        <p:txBody>
          <a:bodyPr anchor="t" rtlCol="false" tIns="0" lIns="0" bIns="0" rIns="0">
            <a:spAutoFit/>
          </a:bodyPr>
          <a:lstStyle/>
          <a:p>
            <a:pPr algn="ctr">
              <a:lnSpc>
                <a:spcPts val="3761"/>
              </a:lnSpc>
            </a:pPr>
            <a:r>
              <a:rPr lang="en-US" sz="2686">
                <a:solidFill>
                  <a:srgbClr val="000000"/>
                </a:solidFill>
                <a:latin typeface="Canva Sans"/>
                <a:ea typeface="Canva Sans"/>
                <a:cs typeface="Canva Sans"/>
                <a:sym typeface="Canva Sans"/>
              </a:rPr>
              <a:t>Ko smo opazovali Luno, smo videli, da ima luknje. Hmm, kaj pa so te luknje in kako nastanejo? Kraterji! Joj, kako težka beseda. A otroci so sami ugotovili, da luknja lahko nastane če vanjo prileti kamen. Naredimo preizkus če 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13092370" y="3445604"/>
            <a:ext cx="5056967" cy="6742622"/>
          </a:xfrm>
          <a:custGeom>
            <a:avLst/>
            <a:gdLst/>
            <a:ahLst/>
            <a:cxnLst/>
            <a:rect r="r" b="b" t="t" l="l"/>
            <a:pathLst>
              <a:path h="6742622" w="5056967">
                <a:moveTo>
                  <a:pt x="0" y="0"/>
                </a:moveTo>
                <a:lnTo>
                  <a:pt x="5056967" y="0"/>
                </a:lnTo>
                <a:lnTo>
                  <a:pt x="5056967" y="6742623"/>
                </a:lnTo>
                <a:lnTo>
                  <a:pt x="0" y="6742623"/>
                </a:lnTo>
                <a:lnTo>
                  <a:pt x="0" y="0"/>
                </a:lnTo>
                <a:close/>
              </a:path>
            </a:pathLst>
          </a:custGeom>
          <a:blipFill>
            <a:blip r:embed="rId2"/>
            <a:stretch>
              <a:fillRect l="0" t="0" r="0" b="0"/>
            </a:stretch>
          </a:blipFill>
        </p:spPr>
      </p:sp>
      <p:sp>
        <p:nvSpPr>
          <p:cNvPr name="Freeform 3" id="3"/>
          <p:cNvSpPr/>
          <p:nvPr/>
        </p:nvSpPr>
        <p:spPr>
          <a:xfrm flipH="false" flipV="false" rot="0">
            <a:off x="5073574" y="4268376"/>
            <a:ext cx="7893134" cy="5919850"/>
          </a:xfrm>
          <a:custGeom>
            <a:avLst/>
            <a:gdLst/>
            <a:ahLst/>
            <a:cxnLst/>
            <a:rect r="r" b="b" t="t" l="l"/>
            <a:pathLst>
              <a:path h="5919850" w="7893134">
                <a:moveTo>
                  <a:pt x="0" y="0"/>
                </a:moveTo>
                <a:lnTo>
                  <a:pt x="7893134" y="0"/>
                </a:lnTo>
                <a:lnTo>
                  <a:pt x="7893134" y="5919851"/>
                </a:lnTo>
                <a:lnTo>
                  <a:pt x="0" y="5919851"/>
                </a:lnTo>
                <a:lnTo>
                  <a:pt x="0" y="0"/>
                </a:lnTo>
                <a:close/>
              </a:path>
            </a:pathLst>
          </a:custGeom>
          <a:blipFill>
            <a:blip r:embed="rId3"/>
            <a:stretch>
              <a:fillRect l="0" t="0" r="0" b="0"/>
            </a:stretch>
          </a:blipFill>
        </p:spPr>
      </p:sp>
      <p:sp>
        <p:nvSpPr>
          <p:cNvPr name="Freeform 4" id="4"/>
          <p:cNvSpPr/>
          <p:nvPr/>
        </p:nvSpPr>
        <p:spPr>
          <a:xfrm flipH="false" flipV="false" rot="0">
            <a:off x="154063" y="0"/>
            <a:ext cx="7679522" cy="5759642"/>
          </a:xfrm>
          <a:custGeom>
            <a:avLst/>
            <a:gdLst/>
            <a:ahLst/>
            <a:cxnLst/>
            <a:rect r="r" b="b" t="t" l="l"/>
            <a:pathLst>
              <a:path h="5759642" w="7679522">
                <a:moveTo>
                  <a:pt x="0" y="0"/>
                </a:moveTo>
                <a:lnTo>
                  <a:pt x="7679522" y="0"/>
                </a:lnTo>
                <a:lnTo>
                  <a:pt x="7679522" y="5759642"/>
                </a:lnTo>
                <a:lnTo>
                  <a:pt x="0" y="5759642"/>
                </a:lnTo>
                <a:lnTo>
                  <a:pt x="0" y="0"/>
                </a:lnTo>
                <a:close/>
              </a:path>
            </a:pathLst>
          </a:custGeom>
          <a:blipFill>
            <a:blip r:embed="rId4"/>
            <a:stretch>
              <a:fillRect l="0" t="0" r="0" b="0"/>
            </a:stretch>
          </a:blipFill>
        </p:spPr>
      </p:sp>
      <p:sp>
        <p:nvSpPr>
          <p:cNvPr name="Freeform 5" id="5"/>
          <p:cNvSpPr/>
          <p:nvPr/>
        </p:nvSpPr>
        <p:spPr>
          <a:xfrm flipH="false" flipV="false" rot="0">
            <a:off x="908607" y="6609148"/>
            <a:ext cx="2981309" cy="2932524"/>
          </a:xfrm>
          <a:custGeom>
            <a:avLst/>
            <a:gdLst/>
            <a:ahLst/>
            <a:cxnLst/>
            <a:rect r="r" b="b" t="t" l="l"/>
            <a:pathLst>
              <a:path h="2932524" w="2981309">
                <a:moveTo>
                  <a:pt x="0" y="0"/>
                </a:moveTo>
                <a:lnTo>
                  <a:pt x="2981309" y="0"/>
                </a:lnTo>
                <a:lnTo>
                  <a:pt x="2981309" y="2932524"/>
                </a:lnTo>
                <a:lnTo>
                  <a:pt x="0" y="29325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7833585" y="1813"/>
            <a:ext cx="6619252" cy="3882002"/>
          </a:xfrm>
          <a:prstGeom prst="rect">
            <a:avLst/>
          </a:prstGeom>
        </p:spPr>
        <p:txBody>
          <a:bodyPr anchor="t" rtlCol="false" tIns="0" lIns="0" bIns="0" rIns="0">
            <a:spAutoFit/>
          </a:bodyPr>
          <a:lstStyle/>
          <a:p>
            <a:pPr algn="ctr">
              <a:lnSpc>
                <a:spcPts val="3876"/>
              </a:lnSpc>
            </a:pPr>
            <a:r>
              <a:rPr lang="en-US" sz="2769">
                <a:solidFill>
                  <a:srgbClr val="000000"/>
                </a:solidFill>
                <a:latin typeface="Canva Sans"/>
                <a:ea typeface="Canva Sans"/>
                <a:cs typeface="Canva Sans"/>
                <a:sym typeface="Canva Sans"/>
              </a:rPr>
              <a:t>otroci so poiskali predmete po igralnici in pričeli smo z preizkušanjem kaj se zgodi, če pade predmet v kinetični pesek? Ali je luknja isto velika če pade avto ali velik kamen? Uuuu kakšna velika je nastala ko je padla škatla cedevite. Zagotovo zato ker je težja. Pravi mali znanstveniki smo</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5020350" y="8998981"/>
            <a:ext cx="1232039" cy="1183785"/>
          </a:xfrm>
          <a:custGeom>
            <a:avLst/>
            <a:gdLst/>
            <a:ahLst/>
            <a:cxnLst/>
            <a:rect r="r" b="b" t="t" l="l"/>
            <a:pathLst>
              <a:path h="1183785" w="1232039">
                <a:moveTo>
                  <a:pt x="0" y="0"/>
                </a:moveTo>
                <a:lnTo>
                  <a:pt x="1232039" y="0"/>
                </a:lnTo>
                <a:lnTo>
                  <a:pt x="1232039" y="1183785"/>
                </a:lnTo>
                <a:lnTo>
                  <a:pt x="0" y="1183785"/>
                </a:lnTo>
                <a:lnTo>
                  <a:pt x="0" y="0"/>
                </a:lnTo>
                <a:close/>
              </a:path>
            </a:pathLst>
          </a:custGeom>
          <a:blipFill>
            <a:blip r:embed="rId2"/>
            <a:stretch>
              <a:fillRect l="0" t="0" r="0" b="0"/>
            </a:stretch>
          </a:blipFill>
        </p:spPr>
      </p:sp>
      <p:sp>
        <p:nvSpPr>
          <p:cNvPr name="Freeform 3" id="3"/>
          <p:cNvSpPr/>
          <p:nvPr/>
        </p:nvSpPr>
        <p:spPr>
          <a:xfrm flipH="false" flipV="false" rot="0">
            <a:off x="259806" y="1134021"/>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3"/>
            <a:stretch>
              <a:fillRect l="0" t="0" r="0" b="0"/>
            </a:stretch>
          </a:blipFill>
        </p:spPr>
      </p:sp>
      <p:sp>
        <p:nvSpPr>
          <p:cNvPr name="Freeform 4" id="4"/>
          <p:cNvSpPr/>
          <p:nvPr/>
        </p:nvSpPr>
        <p:spPr>
          <a:xfrm flipH="false" flipV="false" rot="0">
            <a:off x="6204859" y="1134021"/>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4"/>
            <a:stretch>
              <a:fillRect l="0" t="0" r="0" b="0"/>
            </a:stretch>
          </a:blipFill>
        </p:spPr>
      </p:sp>
      <p:sp>
        <p:nvSpPr>
          <p:cNvPr name="Freeform 5" id="5"/>
          <p:cNvSpPr/>
          <p:nvPr/>
        </p:nvSpPr>
        <p:spPr>
          <a:xfrm flipH="false" flipV="false" rot="0">
            <a:off x="12150006" y="903023"/>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5"/>
            <a:stretch>
              <a:fillRect l="0" t="0" r="0" b="0"/>
            </a:stretch>
          </a:blipFill>
        </p:spPr>
      </p:sp>
      <p:sp>
        <p:nvSpPr>
          <p:cNvPr name="TextBox 6" id="6"/>
          <p:cNvSpPr txBox="true"/>
          <p:nvPr/>
        </p:nvSpPr>
        <p:spPr>
          <a:xfrm rot="0">
            <a:off x="259806" y="215423"/>
            <a:ext cx="10499675"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 </a:t>
            </a:r>
            <a:r>
              <a:rPr lang="en-US" sz="3399" b="true">
                <a:solidFill>
                  <a:srgbClr val="FF914D"/>
                </a:solidFill>
                <a:latin typeface="Canva Sans Bold"/>
                <a:ea typeface="Canva Sans Bold"/>
                <a:cs typeface="Canva Sans Bold"/>
                <a:sym typeface="Canva Sans Bold"/>
              </a:rPr>
              <a:t>A ne samo radovedneži, tudi veliki pohodniki smo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0">
            <a:off x="155911" y="165064"/>
            <a:ext cx="6890160" cy="9186881"/>
          </a:xfrm>
          <a:custGeom>
            <a:avLst/>
            <a:gdLst/>
            <a:ahLst/>
            <a:cxnLst/>
            <a:rect r="r" b="b" t="t" l="l"/>
            <a:pathLst>
              <a:path h="9186881" w="6890160">
                <a:moveTo>
                  <a:pt x="0" y="0"/>
                </a:moveTo>
                <a:lnTo>
                  <a:pt x="6890160" y="0"/>
                </a:lnTo>
                <a:lnTo>
                  <a:pt x="6890160" y="9186881"/>
                </a:lnTo>
                <a:lnTo>
                  <a:pt x="0" y="9186881"/>
                </a:lnTo>
                <a:lnTo>
                  <a:pt x="0" y="0"/>
                </a:lnTo>
                <a:close/>
              </a:path>
            </a:pathLst>
          </a:custGeom>
          <a:blipFill>
            <a:blip r:embed="rId2"/>
            <a:stretch>
              <a:fillRect l="0" t="0" r="0" b="0"/>
            </a:stretch>
          </a:blipFill>
        </p:spPr>
      </p:sp>
      <p:sp>
        <p:nvSpPr>
          <p:cNvPr name="Freeform 3" id="3"/>
          <p:cNvSpPr/>
          <p:nvPr/>
        </p:nvSpPr>
        <p:spPr>
          <a:xfrm flipH="false" flipV="false" rot="0">
            <a:off x="10522428" y="218656"/>
            <a:ext cx="7387266" cy="9849689"/>
          </a:xfrm>
          <a:custGeom>
            <a:avLst/>
            <a:gdLst/>
            <a:ahLst/>
            <a:cxnLst/>
            <a:rect r="r" b="b" t="t" l="l"/>
            <a:pathLst>
              <a:path h="9849689" w="7387266">
                <a:moveTo>
                  <a:pt x="0" y="0"/>
                </a:moveTo>
                <a:lnTo>
                  <a:pt x="7387266" y="0"/>
                </a:lnTo>
                <a:lnTo>
                  <a:pt x="7387266" y="9849688"/>
                </a:lnTo>
                <a:lnTo>
                  <a:pt x="0" y="9849688"/>
                </a:lnTo>
                <a:lnTo>
                  <a:pt x="0" y="0"/>
                </a:lnTo>
                <a:close/>
              </a:path>
            </a:pathLst>
          </a:custGeom>
          <a:blipFill>
            <a:blip r:embed="rId3"/>
            <a:stretch>
              <a:fillRect l="0" t="0" r="0" b="0"/>
            </a:stretch>
          </a:blipFill>
        </p:spPr>
      </p:sp>
      <p:sp>
        <p:nvSpPr>
          <p:cNvPr name="Freeform 4" id="4"/>
          <p:cNvSpPr/>
          <p:nvPr/>
        </p:nvSpPr>
        <p:spPr>
          <a:xfrm flipH="false" flipV="false" rot="0">
            <a:off x="5916129" y="8152515"/>
            <a:ext cx="4606299" cy="2026771"/>
          </a:xfrm>
          <a:custGeom>
            <a:avLst/>
            <a:gdLst/>
            <a:ahLst/>
            <a:cxnLst/>
            <a:rect r="r" b="b" t="t" l="l"/>
            <a:pathLst>
              <a:path h="2026771" w="4606299">
                <a:moveTo>
                  <a:pt x="0" y="0"/>
                </a:moveTo>
                <a:lnTo>
                  <a:pt x="4606299" y="0"/>
                </a:lnTo>
                <a:lnTo>
                  <a:pt x="4606299" y="2026772"/>
                </a:lnTo>
                <a:lnTo>
                  <a:pt x="0" y="20267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EFC5"/>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72766" y="2015506"/>
            <a:ext cx="4853689" cy="6471586"/>
          </a:xfrm>
          <a:custGeom>
            <a:avLst/>
            <a:gdLst/>
            <a:ahLst/>
            <a:cxnLst/>
            <a:rect r="r" b="b" t="t" l="l"/>
            <a:pathLst>
              <a:path h="6471586" w="4853689">
                <a:moveTo>
                  <a:pt x="0" y="0"/>
                </a:moveTo>
                <a:lnTo>
                  <a:pt x="4853689" y="0"/>
                </a:lnTo>
                <a:lnTo>
                  <a:pt x="4853689" y="6471585"/>
                </a:lnTo>
                <a:lnTo>
                  <a:pt x="0" y="6471585"/>
                </a:lnTo>
                <a:lnTo>
                  <a:pt x="0" y="0"/>
                </a:lnTo>
                <a:close/>
              </a:path>
            </a:pathLst>
          </a:custGeom>
          <a:blipFill>
            <a:blip r:embed="rId2"/>
            <a:stretch>
              <a:fillRect l="0" t="0" r="0" b="0"/>
            </a:stretch>
          </a:blipFill>
        </p:spPr>
      </p:sp>
      <p:sp>
        <p:nvSpPr>
          <p:cNvPr name="Freeform 3" id="3"/>
          <p:cNvSpPr/>
          <p:nvPr/>
        </p:nvSpPr>
        <p:spPr>
          <a:xfrm flipH="false" flipV="false" rot="0">
            <a:off x="6454907" y="3486342"/>
            <a:ext cx="5147499" cy="6404596"/>
          </a:xfrm>
          <a:custGeom>
            <a:avLst/>
            <a:gdLst/>
            <a:ahLst/>
            <a:cxnLst/>
            <a:rect r="r" b="b" t="t" l="l"/>
            <a:pathLst>
              <a:path h="6404596" w="5147499">
                <a:moveTo>
                  <a:pt x="0" y="0"/>
                </a:moveTo>
                <a:lnTo>
                  <a:pt x="5147499" y="0"/>
                </a:lnTo>
                <a:lnTo>
                  <a:pt x="5147499" y="6404596"/>
                </a:lnTo>
                <a:lnTo>
                  <a:pt x="0" y="6404596"/>
                </a:lnTo>
                <a:lnTo>
                  <a:pt x="0" y="0"/>
                </a:lnTo>
                <a:close/>
              </a:path>
            </a:pathLst>
          </a:custGeom>
          <a:blipFill>
            <a:blip r:embed="rId3"/>
            <a:stretch>
              <a:fillRect l="0" t="-3581" r="0" b="-3581"/>
            </a:stretch>
          </a:blipFill>
        </p:spPr>
      </p:sp>
      <p:sp>
        <p:nvSpPr>
          <p:cNvPr name="Freeform 4" id="4"/>
          <p:cNvSpPr/>
          <p:nvPr/>
        </p:nvSpPr>
        <p:spPr>
          <a:xfrm flipH="false" flipV="false" rot="0">
            <a:off x="11975652" y="1962222"/>
            <a:ext cx="6096686" cy="8128914"/>
          </a:xfrm>
          <a:custGeom>
            <a:avLst/>
            <a:gdLst/>
            <a:ahLst/>
            <a:cxnLst/>
            <a:rect r="r" b="b" t="t" l="l"/>
            <a:pathLst>
              <a:path h="8128914" w="6096686">
                <a:moveTo>
                  <a:pt x="0" y="0"/>
                </a:moveTo>
                <a:lnTo>
                  <a:pt x="6096686" y="0"/>
                </a:lnTo>
                <a:lnTo>
                  <a:pt x="6096686" y="8128914"/>
                </a:lnTo>
                <a:lnTo>
                  <a:pt x="0" y="8128914"/>
                </a:lnTo>
                <a:lnTo>
                  <a:pt x="0" y="0"/>
                </a:lnTo>
                <a:close/>
              </a:path>
            </a:pathLst>
          </a:custGeom>
          <a:blipFill>
            <a:blip r:embed="rId4"/>
            <a:stretch>
              <a:fillRect l="0" t="0" r="0" b="0"/>
            </a:stretch>
          </a:blipFill>
        </p:spPr>
      </p:sp>
      <p:sp>
        <p:nvSpPr>
          <p:cNvPr name="TextBox 5" id="5"/>
          <p:cNvSpPr txBox="true"/>
          <p:nvPr/>
        </p:nvSpPr>
        <p:spPr>
          <a:xfrm rot="0">
            <a:off x="0" y="41850"/>
            <a:ext cx="12909815" cy="2601593"/>
          </a:xfrm>
          <a:prstGeom prst="rect">
            <a:avLst/>
          </a:prstGeom>
        </p:spPr>
        <p:txBody>
          <a:bodyPr anchor="t" rtlCol="false" tIns="0" lIns="0" bIns="0" rIns="0">
            <a:spAutoFit/>
          </a:bodyPr>
          <a:lstStyle/>
          <a:p>
            <a:pPr algn="ctr">
              <a:lnSpc>
                <a:spcPts val="5180"/>
              </a:lnSpc>
            </a:pPr>
            <a:r>
              <a:rPr lang="en-US" sz="3700">
                <a:solidFill>
                  <a:srgbClr val="000000"/>
                </a:solidFill>
                <a:latin typeface="Canva Sans"/>
                <a:ea typeface="Canva Sans"/>
                <a:cs typeface="Canva Sans"/>
                <a:sym typeface="Canva Sans"/>
              </a:rPr>
              <a:t>V novembru smo praznovali Tradicionalni Slovenski zajtrk. V tednu slovenske hrane, smo urili fino motoriko in vanjo vključili matematiko. Barve, liki, razvrščanje..vse to osvajamo skozi različne igre.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DAGYI5wN4aU</dc:identifier>
  <dcterms:modified xsi:type="dcterms:W3CDTF">2011-08-01T06:04:30Z</dcterms:modified>
  <cp:revision>1</cp:revision>
  <dc:title>november pri želvicah</dc:title>
</cp:coreProperties>
</file>