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1" r:id="rId4"/>
    <p:sldId id="270" r:id="rId5"/>
    <p:sldId id="271" r:id="rId6"/>
    <p:sldId id="273" r:id="rId7"/>
    <p:sldId id="272" r:id="rId8"/>
    <p:sldId id="274" r:id="rId9"/>
    <p:sldId id="275" r:id="rId10"/>
    <p:sldId id="276" r:id="rId11"/>
    <p:sldId id="277" r:id="rId12"/>
    <p:sldId id="279" r:id="rId13"/>
    <p:sldId id="283" r:id="rId14"/>
    <p:sldId id="280" r:id="rId15"/>
    <p:sldId id="281" r:id="rId16"/>
    <p:sldId id="282" r:id="rId17"/>
    <p:sldId id="260" r:id="rId18"/>
  </p:sldIdLst>
  <p:sldSz cx="12192000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89" autoAdjust="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26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2DAC0FC-1CC4-4546-857A-C3BD2D270459}" type="datetime1">
              <a:rPr lang="el-GR" smtClean="0"/>
              <a:t>23/6/2022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el-GR"/>
              <a:pPr algn="r"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CBEECC7-A9D5-44ED-BC89-A8B5539EB2B6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dirty="0"/>
              <a:t>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935E2820-AFE1-45FA-949E-17BDB534E1DC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l-GR" smtClean="0"/>
              <a:pPr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1460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l-GR" smtClean="0"/>
              <a:pPr/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123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l-GR" dirty="0"/>
              <a:t>Στυλ κύριου υπότιτλου</a:t>
            </a:r>
          </a:p>
        </p:txBody>
      </p:sp>
      <p:sp>
        <p:nvSpPr>
          <p:cNvPr id="8" name="Σύμβολο κράτησης ημερομηνίας 7"/>
          <p:cNvSpPr>
            <a:spLocks noGrp="1"/>
          </p:cNvSpPr>
          <p:nvPr>
            <p:ph type="dt" sz="half" idx="10"/>
          </p:nvPr>
        </p:nvSpPr>
        <p:spPr>
          <a:xfrm>
            <a:off x="253575" y="6505078"/>
            <a:ext cx="1026584" cy="228600"/>
          </a:xfrm>
        </p:spPr>
        <p:txBody>
          <a:bodyPr rtlCol="0"/>
          <a:lstStyle>
            <a:lvl1pPr>
              <a:defRPr/>
            </a:lvl1pPr>
          </a:lstStyle>
          <a:p>
            <a:fld id="{4581A91C-7415-426F-AC3F-6504AC77E226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9" name="Σύμβολο κράτησης υποσέλιδου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10" name="Σύμβολο κράτησης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l-GR"/>
              <a:t>Επεξεργασία στυλ υποδείγματος κειμένου</a:t>
            </a:r>
          </a:p>
          <a:p>
            <a:pPr lvl="1" rtl="0"/>
            <a:r>
              <a:rPr lang="el-GR"/>
              <a:t>Δεύτερου επιπέδου</a:t>
            </a:r>
          </a:p>
          <a:p>
            <a:pPr lvl="2" rtl="0"/>
            <a:r>
              <a:rPr lang="el-GR"/>
              <a:t>Τρίτου επιπέδου</a:t>
            </a:r>
          </a:p>
          <a:p>
            <a:pPr lvl="3" rtl="0"/>
            <a:r>
              <a:rPr lang="el-GR"/>
              <a:t>Τέταρτου επιπέδου</a:t>
            </a:r>
          </a:p>
          <a:p>
            <a:pPr lvl="4" rtl="0"/>
            <a:r>
              <a:rPr lang="el-GR"/>
              <a:t>Πέμπτου επιπέδου</a:t>
            </a:r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D7A7EB8-5A1F-45FD-8A82-FE161ACCF60B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el-GR"/>
              <a:t>Επεξεργασία στυλ υποδείγματος κειμένου</a:t>
            </a:r>
          </a:p>
          <a:p>
            <a:pPr lvl="1" rtl="0"/>
            <a:r>
              <a:rPr lang="el-GR"/>
              <a:t>Δεύτερου επιπέδου</a:t>
            </a:r>
          </a:p>
          <a:p>
            <a:pPr lvl="2" rtl="0"/>
            <a:r>
              <a:rPr lang="el-GR"/>
              <a:t>Τρίτου επιπέδου</a:t>
            </a:r>
          </a:p>
          <a:p>
            <a:pPr lvl="3" rtl="0"/>
            <a:r>
              <a:rPr lang="el-GR"/>
              <a:t>Τέταρτου επιπέδου</a:t>
            </a:r>
          </a:p>
          <a:p>
            <a:pPr lvl="4" rtl="0"/>
            <a:r>
              <a:rPr lang="el-GR"/>
              <a:t>Πέμπτου επιπέδου</a:t>
            </a:r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8CCE82-095C-479A-9813-251AE447FE83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/>
              <a:t>Επεξεργασία στυλ υποδείγματος κειμένου</a:t>
            </a:r>
          </a:p>
          <a:p>
            <a:pPr lvl="1" rtl="0"/>
            <a:r>
              <a:rPr lang="el-GR"/>
              <a:t>Δεύτερου επιπέδου</a:t>
            </a:r>
          </a:p>
          <a:p>
            <a:pPr lvl="2" rtl="0"/>
            <a:r>
              <a:rPr lang="el-GR"/>
              <a:t>Τρίτου επιπέδου</a:t>
            </a:r>
          </a:p>
          <a:p>
            <a:pPr lvl="3" rtl="0"/>
            <a:r>
              <a:rPr lang="el-GR"/>
              <a:t>Τέταρτου επιπέδου</a:t>
            </a:r>
          </a:p>
          <a:p>
            <a:pPr lvl="4" rtl="0"/>
            <a:r>
              <a:rPr lang="el-GR"/>
              <a:t>Πέμπτου επιπέδου</a:t>
            </a:r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0680E7A-353E-4730-8F96-25B274B4B970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A3C4EE2-3272-4B24-B012-16A186C33E71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el-GR"/>
              <a:t>Επεξεργασία στυλ υποδείγματος κειμένου</a:t>
            </a:r>
          </a:p>
          <a:p>
            <a:pPr lvl="1" rtl="0"/>
            <a:r>
              <a:rPr lang="el-GR"/>
              <a:t>Δεύτερου επιπέδου</a:t>
            </a:r>
          </a:p>
          <a:p>
            <a:pPr lvl="2" rtl="0"/>
            <a:r>
              <a:rPr lang="el-GR"/>
              <a:t>Τρίτου επιπέδου</a:t>
            </a:r>
          </a:p>
          <a:p>
            <a:pPr lvl="3" rtl="0"/>
            <a:r>
              <a:rPr lang="el-GR"/>
              <a:t>Τέταρτου επιπέδου</a:t>
            </a:r>
          </a:p>
          <a:p>
            <a:pPr lvl="4" rtl="0"/>
            <a:r>
              <a:rPr lang="el-GR"/>
              <a:t>Πέμπτου επιπέδου</a:t>
            </a:r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el-GR"/>
              <a:t>Επεξεργασία στυλ υποδείγματος κειμένου</a:t>
            </a:r>
          </a:p>
          <a:p>
            <a:pPr lvl="1" rtl="0"/>
            <a:r>
              <a:rPr lang="el-GR"/>
              <a:t>Δεύτερου επιπέδου</a:t>
            </a:r>
          </a:p>
          <a:p>
            <a:pPr lvl="2" rtl="0"/>
            <a:r>
              <a:rPr lang="el-GR"/>
              <a:t>Τρίτου επιπέδου</a:t>
            </a:r>
          </a:p>
          <a:p>
            <a:pPr lvl="3" rtl="0"/>
            <a:r>
              <a:rPr lang="el-GR"/>
              <a:t>Τέταρτου επιπέδου</a:t>
            </a:r>
          </a:p>
          <a:p>
            <a:pPr lvl="4" rtl="0"/>
            <a:r>
              <a:rPr lang="el-GR"/>
              <a:t>Πέμπτου επιπέδου</a:t>
            </a:r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9AB677-8BA6-46C7-B42A-B714E296F3DA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el-GR"/>
              <a:t>Επεξεργασία στυλ υποδείγματος κειμένου</a:t>
            </a:r>
          </a:p>
          <a:p>
            <a:pPr lvl="1" rtl="0"/>
            <a:r>
              <a:rPr lang="el-GR"/>
              <a:t>Δεύτερου επιπέδου</a:t>
            </a:r>
          </a:p>
          <a:p>
            <a:pPr lvl="2" rtl="0"/>
            <a:r>
              <a:rPr lang="el-GR"/>
              <a:t>Τρίτου επιπέδου</a:t>
            </a:r>
          </a:p>
          <a:p>
            <a:pPr lvl="3" rtl="0"/>
            <a:r>
              <a:rPr lang="el-GR"/>
              <a:t>Τέταρτου επιπέδου</a:t>
            </a:r>
          </a:p>
          <a:p>
            <a:pPr lvl="4" rtl="0"/>
            <a:r>
              <a:rPr lang="el-GR"/>
              <a:t>Πέμπτου επιπέδου</a:t>
            </a:r>
            <a:endParaRPr lang="el-GR" dirty="0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el-GR"/>
              <a:t>Επεξεργασία στυλ υποδείγματος κειμένου</a:t>
            </a:r>
          </a:p>
          <a:p>
            <a:pPr lvl="1" rtl="0"/>
            <a:r>
              <a:rPr lang="el-GR"/>
              <a:t>Δεύτερου επιπέδου</a:t>
            </a:r>
          </a:p>
          <a:p>
            <a:pPr lvl="2" rtl="0"/>
            <a:r>
              <a:rPr lang="el-GR"/>
              <a:t>Τρίτου επιπέδου</a:t>
            </a:r>
          </a:p>
          <a:p>
            <a:pPr lvl="3" rtl="0"/>
            <a:r>
              <a:rPr lang="el-GR"/>
              <a:t>Τέταρτου επιπέδου</a:t>
            </a:r>
          </a:p>
          <a:p>
            <a:pPr lvl="4" rtl="0"/>
            <a:r>
              <a:rPr lang="el-GR"/>
              <a:t>Πέμπτου επιπέδου</a:t>
            </a:r>
            <a:endParaRPr lang="el-GR" dirty="0"/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44C06D-26FD-4732-B2D4-C000F1F2BA70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C275972-F30F-4E50-891A-F1DAE6A74C2B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5AB8B4-70B8-45A0-A54C-3DEA8F4C96E1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el-GR"/>
              <a:t>Επεξεργασία στυλ υποδείγματος κειμένου</a:t>
            </a:r>
          </a:p>
          <a:p>
            <a:pPr lvl="1" rtl="0"/>
            <a:r>
              <a:rPr lang="el-GR"/>
              <a:t>Δεύτερου επιπέδου</a:t>
            </a:r>
          </a:p>
          <a:p>
            <a:pPr lvl="2" rtl="0"/>
            <a:r>
              <a:rPr lang="el-GR"/>
              <a:t>Τρίτου επιπέδου</a:t>
            </a:r>
          </a:p>
          <a:p>
            <a:pPr lvl="3" rtl="0"/>
            <a:r>
              <a:rPr lang="el-GR"/>
              <a:t>Τέταρτου επιπέδου</a:t>
            </a:r>
          </a:p>
          <a:p>
            <a:pPr lvl="4" rtl="0"/>
            <a:r>
              <a:rPr lang="el-GR"/>
              <a:t>Πέμπτου επιπέδου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0ADADD-A9D7-43D9-AA75-DE2C83B0827E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3" name="Σύμβολο κράτησης θέσης εικόνας 2" descr="Ένα κενό πλαίσιο κράτησης θέσης για να προσθέσετε μια εικόνα. Κάντε κλικ στο πλαίσιο κράτησης θέσης και επιλέξτε την εικόνα που θέλετε να προσθέσετε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9B49C0-97CF-42B9-9644-E35417F30B28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l-GR" dirty="0"/>
              <a:t>Στυλ κύριου τίτλου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dirty="0"/>
              <a:t>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0B77ADA4-ADB8-4270-BF78-9AA9F9CFDC7A}" type="datetime1">
              <a:rPr lang="el-GR" smtClean="0"/>
              <a:pPr/>
              <a:t>23/6/2022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dirty="0"/>
              <a:t>NIPIAGOGEIO DREPANOU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US" dirty="0"/>
              <a:t>ERASMUS+KA229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their body in the same way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9555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 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Through the ball in a correct way , in a right distance </a:t>
            </a:r>
            <a:r>
              <a:rPr lang="en-US" dirty="0" err="1"/>
              <a:t>etc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646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CLIMBING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8" b="24138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4016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CLIMBING !</a:t>
            </a:r>
            <a:endParaRPr lang="el-GR" b="1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 how to use the muscles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66" y="2505075"/>
            <a:ext cx="2502693" cy="3336925"/>
          </a:xfrm>
        </p:spPr>
      </p:pic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6" y="2505075"/>
            <a:ext cx="2502693" cy="3336925"/>
          </a:xfrm>
        </p:spPr>
      </p:pic>
    </p:spTree>
    <p:extLst>
      <p:ext uri="{BB962C8B-B14F-4D97-AF65-F5344CB8AC3E}">
        <p14:creationId xmlns:p14="http://schemas.microsoft.com/office/powerpoint/2010/main" val="321869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YOGA</a:t>
            </a:r>
            <a:br>
              <a:rPr lang="en-US" dirty="0"/>
            </a:br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for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Healthy body and 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Healthy mind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7352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YOGA IS RIGHT FOR EVERYONE !!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BOYS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6650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Girls !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3247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dirty="0"/>
              <a:t>THANK YOU !!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l-GR" dirty="0"/>
              <a:t>Υπότιτλος</a:t>
            </a:r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496" y="0"/>
            <a:ext cx="11041317" cy="1200416"/>
          </a:xfrm>
        </p:spPr>
        <p:txBody>
          <a:bodyPr rtlCol="0"/>
          <a:lstStyle/>
          <a:p>
            <a:pPr algn="ctr" rtl="0"/>
            <a:r>
              <a:rPr lang="en-US" b="1" dirty="0"/>
              <a:t>EXPERIMENTING WITH MOVEMENTS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2208213" y="1200416"/>
            <a:ext cx="9372600" cy="4114800"/>
          </a:xfrm>
        </p:spPr>
        <p:txBody>
          <a:bodyPr rtlCol="0">
            <a:normAutofit fontScale="92500" lnSpcReduction="20000"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Learn how to move – Learn to love the movement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Learn their body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learn through movement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Express themselves</a:t>
            </a:r>
            <a:endParaRPr lang="el-GR" sz="3200" dirty="0">
              <a:latin typeface="Comic Sans MS" panose="030F0702030302020204" pitchFamily="66" charset="0"/>
            </a:endParaRPr>
          </a:p>
          <a:p>
            <a:pPr rtl="0"/>
            <a:r>
              <a:rPr lang="en-US" sz="3200" dirty="0">
                <a:latin typeface="Comic Sans MS" panose="030F0702030302020204" pitchFamily="66" charset="0"/>
              </a:rPr>
              <a:t>Gain better health</a:t>
            </a:r>
            <a:endParaRPr lang="el-GR" sz="3200" dirty="0">
              <a:latin typeface="Comic Sans MS" panose="030F0702030302020204" pitchFamily="66" charset="0"/>
            </a:endParaRPr>
          </a:p>
          <a:p>
            <a:pPr rtl="0"/>
            <a:r>
              <a:rPr lang="en-US" sz="3200" dirty="0">
                <a:latin typeface="Comic Sans MS" panose="030F0702030302020204" pitchFamily="66" charset="0"/>
              </a:rPr>
              <a:t>Gain life quality</a:t>
            </a:r>
            <a:endParaRPr lang="el-GR" sz="3200" dirty="0">
              <a:latin typeface="Comic Sans MS" panose="030F0702030302020204" pitchFamily="66" charset="0"/>
            </a:endParaRPr>
          </a:p>
          <a:p>
            <a:pPr rtl="0"/>
            <a:r>
              <a:rPr lang="en-US" sz="3200" dirty="0">
                <a:latin typeface="Comic Sans MS" panose="030F0702030302020204" pitchFamily="66" charset="0"/>
              </a:rPr>
              <a:t>Experiential education relative with their body through play, gym, fairytales, dance</a:t>
            </a:r>
            <a:endParaRPr lang="el-G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  <p:sp>
        <p:nvSpPr>
          <p:cNvPr id="3" name="Σύμβολο κράτησης θέσης κειμένου 2"/>
          <p:cNvSpPr>
            <a:spLocks noGrp="1"/>
          </p:cNvSpPr>
          <p:nvPr>
            <p:ph type="body" sz="half" idx="2"/>
          </p:nvPr>
        </p:nvSpPr>
        <p:spPr>
          <a:xfrm>
            <a:off x="8837613" y="2277477"/>
            <a:ext cx="2743200" cy="1131813"/>
          </a:xfrm>
        </p:spPr>
        <p:txBody>
          <a:bodyPr rtlCol="0">
            <a:noAutofit/>
          </a:bodyPr>
          <a:lstStyle/>
          <a:p>
            <a:pPr rtl="0"/>
            <a:r>
              <a:rPr lang="en-US" sz="1600" b="1" dirty="0"/>
              <a:t>Let’s run ! Who will be the winner? WE DON’T CARE !!!</a:t>
            </a:r>
          </a:p>
          <a:p>
            <a:pPr rtl="0"/>
            <a:r>
              <a:rPr lang="en-US" sz="1600" b="1" dirty="0"/>
              <a:t>We run for our health and for fun </a:t>
            </a:r>
          </a:p>
        </p:txBody>
      </p:sp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  <a:t>learn our body !</a:t>
            </a:r>
            <a:b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</a:br>
            <a:b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</a:br>
            <a:b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</a:br>
            <a: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  <a:t>Learn the time</a:t>
            </a:r>
            <a:b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</a:br>
            <a:b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</a:br>
            <a: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  <a:t>learn the space </a:t>
            </a:r>
            <a:b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</a:br>
            <a:b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</a:br>
            <a:b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</a:br>
            <a: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  <a:t> learn how to move </a:t>
            </a:r>
            <a:br>
              <a:rPr lang="en-US" sz="1600" b="1" dirty="0">
                <a:solidFill>
                  <a:srgbClr val="595959"/>
                </a:solidFill>
                <a:ea typeface="+mn-ea"/>
                <a:cs typeface="+mn-cs"/>
              </a:rPr>
            </a:br>
            <a:br>
              <a:rPr lang="el-GR" sz="1600" dirty="0">
                <a:solidFill>
                  <a:srgbClr val="595959"/>
                </a:solidFill>
                <a:ea typeface="+mn-ea"/>
                <a:cs typeface="+mn-cs"/>
              </a:rPr>
            </a:b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33400"/>
            <a:ext cx="6400800" cy="4800600"/>
          </a:xfr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Run front and back </a:t>
            </a:r>
          </a:p>
          <a:p>
            <a:r>
              <a:rPr lang="en-US" dirty="0"/>
              <a:t>Run in different ways  (straight, aslant, </a:t>
            </a:r>
          </a:p>
          <a:p>
            <a:r>
              <a:rPr lang="en-US" dirty="0"/>
              <a:t>Walk and then run and the opposite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6940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48472" y="2277477"/>
            <a:ext cx="3232341" cy="2322178"/>
          </a:xfrm>
        </p:spPr>
        <p:txBody>
          <a:bodyPr>
            <a:normAutofit fontScale="90000"/>
          </a:bodyPr>
          <a:lstStyle/>
          <a:p>
            <a:r>
              <a:rPr lang="en-US" dirty="0"/>
              <a:t>Run front and back </a:t>
            </a:r>
            <a:br>
              <a:rPr lang="en-US" dirty="0"/>
            </a:br>
            <a:r>
              <a:rPr lang="en-US" dirty="0"/>
              <a:t>Run in different ways  (straight, aslant </a:t>
            </a:r>
            <a:r>
              <a:rPr lang="en-US" dirty="0" err="1"/>
              <a:t>etc</a:t>
            </a:r>
            <a:r>
              <a:rPr lang="en-US" dirty="0"/>
              <a:t>),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Walk and then run and the opposite</a:t>
            </a:r>
            <a:br>
              <a:rPr lang="el-GR" dirty="0"/>
            </a:b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75708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37614" y="1619109"/>
            <a:ext cx="2743201" cy="2322178"/>
          </a:xfrm>
        </p:spPr>
        <p:txBody>
          <a:bodyPr>
            <a:normAutofit fontScale="90000"/>
          </a:bodyPr>
          <a:lstStyle/>
          <a:p>
            <a:r>
              <a:rPr lang="en-US" dirty="0"/>
              <a:t>The same activities outdoor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Discussion about the differences</a:t>
            </a:r>
            <a:br>
              <a:rPr lang="en-US" dirty="0"/>
            </a:br>
            <a:r>
              <a:rPr lang="en-US" dirty="0"/>
              <a:t>How they feel ?</a:t>
            </a:r>
            <a:br>
              <a:rPr lang="en-US" dirty="0"/>
            </a:br>
            <a:r>
              <a:rPr lang="en-US" dirty="0"/>
              <a:t>Which one they prefer ? Why?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585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8" b="24138"/>
          <a:stretch>
            <a:fillRect/>
          </a:stretch>
        </p:blipFill>
        <p:spPr>
          <a:xfrm rot="16200000">
            <a:off x="2205963" y="1437859"/>
            <a:ext cx="4709158" cy="2967295"/>
          </a:xfr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0810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Breathe right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and after 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475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755316" y="611522"/>
            <a:ext cx="2743201" cy="2322178"/>
          </a:xfrm>
        </p:spPr>
        <p:txBody>
          <a:bodyPr/>
          <a:lstStyle/>
          <a:p>
            <a:r>
              <a:rPr lang="en-US" dirty="0"/>
              <a:t>Sing!!!!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490142" y="3239019"/>
            <a:ext cx="2743200" cy="1131813"/>
          </a:xfrm>
        </p:spPr>
        <p:txBody>
          <a:bodyPr/>
          <a:lstStyle/>
          <a:p>
            <a:r>
              <a:rPr lang="en-US" dirty="0"/>
              <a:t>Learn how to move their mouth muscles</a:t>
            </a:r>
          </a:p>
          <a:p>
            <a:r>
              <a:rPr lang="en-US" dirty="0"/>
              <a:t>To do it correctly in order not to scream, got tired </a:t>
            </a:r>
            <a:r>
              <a:rPr lang="en-US" dirty="0" err="1"/>
              <a:t>etc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98416655"/>
      </p:ext>
    </p:extLst>
  </p:cSld>
  <p:clrMapOvr>
    <a:masterClrMapping/>
  </p:clrMapOvr>
</p:sld>
</file>

<file path=ppt/theme/theme1.xml><?xml version="1.0" encoding="utf-8"?>
<a:theme xmlns:a="http://schemas.openxmlformats.org/drawingml/2006/main" name="Παιδιά που παίζουν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45_TF03461883_TF03461883" id="{AB44E3C3-A171-4728-B4E0-0D6AF99FDF4F}" vid="{A6E5A06F-C3CC-47B3-B853-7E82DD475786}"/>
    </a:ext>
  </a:extLst>
</a:theme>
</file>

<file path=ppt/theme/theme2.xml><?xml version="1.0" encoding="utf-8"?>
<a:theme xmlns:a="http://schemas.openxmlformats.org/drawingml/2006/main" name="Θέμα του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Σχεδίαση παρουσίασης με παιδιά που παίζουν για εκπαιδευτικά ιδρύματα (απεικόνιση καρτούν, ευρεία οθόνη)</Template>
  <TotalTime>86</TotalTime>
  <Words>258</Words>
  <Application>Microsoft Office PowerPoint</Application>
  <PresentationFormat>Širokozaslonsko</PresentationFormat>
  <Paragraphs>37</Paragraphs>
  <Slides>17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Comic Sans MS</vt:lpstr>
      <vt:lpstr>Euphemia</vt:lpstr>
      <vt:lpstr>Wingdings</vt:lpstr>
      <vt:lpstr>Παιδιά που παίζουν 16x9</vt:lpstr>
      <vt:lpstr>NIPIAGOGEIO DREPANOU</vt:lpstr>
      <vt:lpstr>EXPERIMENTING WITH MOVEMENTS</vt:lpstr>
      <vt:lpstr>PowerPointova predstavitev</vt:lpstr>
      <vt:lpstr>learn our body !   Learn the time  learn the space     learn how to move   </vt:lpstr>
      <vt:lpstr>Run front and back  Run in different ways  (straight, aslant etc),   Walk and then run and the opposite </vt:lpstr>
      <vt:lpstr>The same activities outdoor  Discussion about the differences How they feel ? Which one they prefer ? Why?</vt:lpstr>
      <vt:lpstr>PowerPointova predstavitev</vt:lpstr>
      <vt:lpstr>Breathe right  and after </vt:lpstr>
      <vt:lpstr>Sing!!!!</vt:lpstr>
      <vt:lpstr>Move their body in the same way</vt:lpstr>
      <vt:lpstr>Critical thinking :  Through the ball in a correct way , in a right distance etc</vt:lpstr>
      <vt:lpstr>CLIMBING</vt:lpstr>
      <vt:lpstr>CLIMBING !</vt:lpstr>
      <vt:lpstr>  YOGA  for Healthy body and   Healthy mind   </vt:lpstr>
      <vt:lpstr>YOGA IS RIGHT FOR EVERYONE !!</vt:lpstr>
      <vt:lpstr>And Girls !</vt:lpstr>
      <vt:lpstr>THANK YOU 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NIPIAGOGEIO DREPANOU</dc:title>
  <dc:creator>ΝΗΠΙΑΓΩΓΕΙΟ ΔΡΕΠΑΝΟΥ</dc:creator>
  <cp:lastModifiedBy>Mojca Perić</cp:lastModifiedBy>
  <cp:revision>12</cp:revision>
  <dcterms:created xsi:type="dcterms:W3CDTF">2021-09-24T20:06:54Z</dcterms:created>
  <dcterms:modified xsi:type="dcterms:W3CDTF">2022-06-23T13:33:56Z</dcterms:modified>
</cp:coreProperties>
</file>