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124E-D1D9-42F0-AE58-87E755209E24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390F-841E-493F-83A7-A1D392F9DD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photos.google.com/photo/AF1QipOoeYcoy7HSOAVmI_dKL91quNRcP0dvOq79Oy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5943600"/>
            <a:ext cx="4333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GREEK ROBOT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>
          <a:xfrm>
            <a:off x="1547664" y="1645676"/>
            <a:ext cx="5486400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31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1403648" y="1620193"/>
            <a:ext cx="5486400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28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9256" cy="1455440"/>
          </a:xfrm>
        </p:spPr>
        <p:txBody>
          <a:bodyPr>
            <a:normAutofit/>
          </a:bodyPr>
          <a:lstStyle/>
          <a:p>
            <a:r>
              <a:rPr lang="en-US" dirty="0"/>
              <a:t>NIPIAGOGEIO DREPANOU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4837"/>
            <a:ext cx="7924800" cy="4525963"/>
          </a:xfrm>
        </p:spPr>
        <p:txBody>
          <a:bodyPr/>
          <a:lstStyle/>
          <a:p>
            <a:r>
              <a:rPr lang="en-US" dirty="0"/>
              <a:t>Erasmus+</a:t>
            </a:r>
          </a:p>
          <a:p>
            <a:r>
              <a:rPr lang="en-US" dirty="0" err="1"/>
              <a:t>Iky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robot with Lego blocks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create the project robot with Lego blocks</a:t>
            </a:r>
          </a:p>
          <a:p>
            <a:endParaRPr lang="el-GR" dirty="0">
              <a:hlinkClick r:id="rId2"/>
            </a:endParaRP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15431"/>
            <a:ext cx="3888432" cy="34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>
          <a:xfrm>
            <a:off x="1619672" y="1556792"/>
            <a:ext cx="5486400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Lego blocks in education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253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>
          <a:xfrm>
            <a:off x="1619672" y="1484784"/>
            <a:ext cx="5486400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6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>
          <a:xfrm>
            <a:off x="1547664" y="1484784"/>
            <a:ext cx="5486400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24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" t="38733" r="1312" b="5039"/>
          <a:stretch/>
        </p:blipFill>
        <p:spPr>
          <a:xfrm>
            <a:off x="1403648" y="1654969"/>
            <a:ext cx="5486400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93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36753" r="-1312" b="-36725"/>
          <a:stretch/>
        </p:blipFill>
        <p:spPr>
          <a:xfrm>
            <a:off x="1691680" y="1772816"/>
            <a:ext cx="5486400" cy="5544616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23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>
          <a:xfrm>
            <a:off x="1547664" y="1484784"/>
            <a:ext cx="5486400" cy="41148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7123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Robotic-PowerPoint-Template-27409</Template>
  <TotalTime>15</TotalTime>
  <Words>25</Words>
  <Application>Microsoft Office PowerPoint</Application>
  <PresentationFormat>Diaprojekcija na zaslonu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Θέμα του Office</vt:lpstr>
      <vt:lpstr>PowerPointova predstavitev</vt:lpstr>
      <vt:lpstr>NIPIAGOGEIO DREPANOU </vt:lpstr>
      <vt:lpstr>Our robot with Lego blocks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ΝΗΠΙΑΓΩΓΕΙΟ ΔΡΕΠΑΝΟΥ</dc:creator>
  <cp:lastModifiedBy>Mojca Perić</cp:lastModifiedBy>
  <cp:revision>2</cp:revision>
  <dcterms:created xsi:type="dcterms:W3CDTF">2020-03-01T16:38:08Z</dcterms:created>
  <dcterms:modified xsi:type="dcterms:W3CDTF">2022-06-23T13:30:12Z</dcterms:modified>
</cp:coreProperties>
</file>