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3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23/6/2022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23/6/2022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l-GR"/>
              <a:t>Επεξεργασία στυλ υποδείγματος κειμένου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Στυλ κύριου τίτλου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23/6/2022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ROBOTS IN GREEK SCHOOL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/>
              <a:t>ERASMUS+ KA229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/>
              <a:t>Robots came in our school</a:t>
            </a:r>
            <a:endParaRPr lang="el-GR" dirty="0"/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robot came from Turkey and student named him Turkey  </a:t>
            </a:r>
          </a:p>
          <a:p>
            <a:pPr rtl="0"/>
            <a:endParaRPr lang="el-GR" dirty="0"/>
          </a:p>
          <a:p>
            <a:pPr rtl="0"/>
            <a:endParaRPr lang="el-GR" dirty="0"/>
          </a:p>
          <a:p>
            <a:pPr rtl="0"/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8" t="24086" r="35210" b="39203"/>
          <a:stretch/>
        </p:blipFill>
        <p:spPr>
          <a:xfrm>
            <a:off x="3100251" y="2217625"/>
            <a:ext cx="3178629" cy="38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WELCOME</a:t>
            </a:r>
            <a:r>
              <a:rPr lang="en-US" dirty="0"/>
              <a:t> </a:t>
            </a:r>
            <a:r>
              <a:rPr lang="en-US" b="1" dirty="0"/>
              <a:t>TO OUR SCHOOL</a:t>
            </a:r>
            <a:endParaRPr lang="el-GR" b="1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3" y="1524000"/>
            <a:ext cx="8482149" cy="4798423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0599" y="174171"/>
            <a:ext cx="10058402" cy="1219200"/>
          </a:xfrm>
        </p:spPr>
        <p:txBody>
          <a:bodyPr rtlCol="0"/>
          <a:lstStyle/>
          <a:p>
            <a:pPr algn="ctr" rtl="0"/>
            <a:r>
              <a:rPr lang="en-US" b="1" dirty="0"/>
              <a:t>Students create with Lego blocs a place for him</a:t>
            </a:r>
            <a:endParaRPr lang="el-GR" b="1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n-US" dirty="0"/>
              <a:t>Lego blocs and robot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1"/>
          <a:stretch/>
        </p:blipFill>
        <p:spPr>
          <a:xfrm>
            <a:off x="6172200" y="1476376"/>
            <a:ext cx="4951413" cy="4299942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dirty="0"/>
              <a:t>1.Does Turkey fits?</a:t>
            </a:r>
            <a:br>
              <a:rPr lang="en-US" dirty="0"/>
            </a:br>
            <a:r>
              <a:rPr lang="en-US" dirty="0"/>
              <a:t>2. How many Lego bricks have we used?</a:t>
            </a: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pic>
        <p:nvPicPr>
          <p:cNvPr id="9" name="Σύμβολο κράτησης εικόνας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6" y="1031195"/>
            <a:ext cx="6104709" cy="4572000"/>
          </a:xfrm>
        </p:spPr>
      </p:pic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257760" y="5053396"/>
            <a:ext cx="3840480" cy="2168517"/>
          </a:xfrm>
        </p:spPr>
        <p:txBody>
          <a:bodyPr rtlCol="0"/>
          <a:lstStyle/>
          <a:p>
            <a:pPr rtl="0"/>
            <a:r>
              <a:rPr lang="en-US" dirty="0"/>
              <a:t>QUESTIONS AND ANSWERS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/>
              <a:t>Turkey in the circus !</a:t>
            </a:r>
            <a:endParaRPr lang="el-GR" b="1" dirty="0"/>
          </a:p>
        </p:txBody>
      </p:sp>
      <p:sp>
        <p:nvSpPr>
          <p:cNvPr id="7" name="Σύμβολο κράτησης κειμένου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en-US" dirty="0"/>
              <a:t>We count the Lego blocs</a:t>
            </a:r>
            <a:endParaRPr lang="el-GR" dirty="0"/>
          </a:p>
        </p:txBody>
      </p:sp>
      <p:sp>
        <p:nvSpPr>
          <p:cNvPr id="10" name="Σύμβολο κράτησης κειμένου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 rtl="0"/>
            <a:r>
              <a:rPr lang="en-US" dirty="0"/>
              <a:t>Ready!</a:t>
            </a:r>
            <a:endParaRPr lang="el-GR" dirty="0"/>
          </a:p>
        </p:txBody>
      </p:sp>
      <p:pic>
        <p:nvPicPr>
          <p:cNvPr id="4" name="Θέση εικόνας 3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3" y="1900210"/>
            <a:ext cx="3851910" cy="2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/>
              <a:t>THANK YOU !</a:t>
            </a:r>
            <a:endParaRPr lang="el-GR" b="1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φύσης με σχεδίαση τοπίου (ευρεία οθόνη)</Template>
  <TotalTime>20</TotalTime>
  <Words>77</Words>
  <Application>Microsoft Office PowerPoint</Application>
  <PresentationFormat>Širokozaslonsko</PresentationFormat>
  <Paragraphs>14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Segoe Print</vt:lpstr>
      <vt:lpstr>Εικόνα φύσης 16x9</vt:lpstr>
      <vt:lpstr>ROBOTS IN GREEK SCHOOL</vt:lpstr>
      <vt:lpstr>Robots came in our school</vt:lpstr>
      <vt:lpstr>WELCOME TO OUR SCHOOL</vt:lpstr>
      <vt:lpstr>Students create with Lego blocs a place for him</vt:lpstr>
      <vt:lpstr>1.Does Turkey fits? 2. How many Lego bricks have we used?  </vt:lpstr>
      <vt:lpstr>Turkey in the circus !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ROBOTS IN GREEK SCHOOL</dc:title>
  <dc:creator>ΝΗΠΙΑΓΩΓΕΙΟ ΔΡΕΠΑΝΟΥ</dc:creator>
  <cp:lastModifiedBy>Mojca Perić</cp:lastModifiedBy>
  <cp:revision>3</cp:revision>
  <dcterms:created xsi:type="dcterms:W3CDTF">2020-02-23T17:30:54Z</dcterms:created>
  <dcterms:modified xsi:type="dcterms:W3CDTF">2022-06-23T13:29:45Z</dcterms:modified>
</cp:coreProperties>
</file>